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7" r:id="rId3"/>
    <p:sldId id="295" r:id="rId4"/>
    <p:sldId id="317" r:id="rId5"/>
    <p:sldId id="316" r:id="rId6"/>
    <p:sldId id="300" r:id="rId7"/>
    <p:sldId id="301" r:id="rId8"/>
    <p:sldId id="298" r:id="rId9"/>
    <p:sldId id="318" r:id="rId10"/>
    <p:sldId id="302" r:id="rId11"/>
    <p:sldId id="304" r:id="rId12"/>
    <p:sldId id="303" r:id="rId13"/>
    <p:sldId id="305" r:id="rId14"/>
    <p:sldId id="306" r:id="rId15"/>
    <p:sldId id="25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294" r:id="rId25"/>
  </p:sldIdLst>
  <p:sldSz cx="9144000" cy="5143500" type="screen16x9"/>
  <p:notesSz cx="9296400" cy="701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90" autoAdjust="0"/>
  </p:normalViewPr>
  <p:slideViewPr>
    <p:cSldViewPr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3D909-7941-4C3C-B788-ECFAA39EE363}" type="doc">
      <dgm:prSet loTypeId="urn:microsoft.com/office/officeart/2008/layout/LinedList" loCatId="list" qsTypeId="urn:microsoft.com/office/officeart/2005/8/quickstyle/simple2" qsCatId="simple" csTypeId="urn:microsoft.com/office/officeart/2005/8/colors/colorful3" csCatId="colorful" phldr="1"/>
      <dgm:spPr/>
    </dgm:pt>
    <dgm:pt modelId="{89EDC71E-A30B-4C0D-B7B8-42A426293042}">
      <dgm:prSet phldrT="[Текст]"/>
      <dgm:spPr/>
      <dgm:t>
        <a:bodyPr/>
        <a:lstStyle/>
        <a:p>
          <a:r>
            <a:rPr lang="ru-RU" b="0" u="none" dirty="0" smtClean="0"/>
            <a:t>государственная регистрация </a:t>
          </a:r>
          <a:r>
            <a:rPr lang="ru-RU" b="1" u="sng" dirty="0" smtClean="0"/>
            <a:t>создания НКО</a:t>
          </a:r>
          <a:endParaRPr lang="ru-RU" b="1" u="sng" dirty="0"/>
        </a:p>
      </dgm:t>
    </dgm:pt>
    <dgm:pt modelId="{435F5B0D-06FC-4E3D-BF34-E66412212BA2}" type="parTrans" cxnId="{D4CDB80E-5CD7-44F7-AD81-47643B2F5701}">
      <dgm:prSet/>
      <dgm:spPr/>
      <dgm:t>
        <a:bodyPr/>
        <a:lstStyle/>
        <a:p>
          <a:endParaRPr lang="ru-RU"/>
        </a:p>
      </dgm:t>
    </dgm:pt>
    <dgm:pt modelId="{FC5B6A54-B3D6-4952-BCC6-761DD16F33BE}" type="sibTrans" cxnId="{D4CDB80E-5CD7-44F7-AD81-47643B2F5701}">
      <dgm:prSet/>
      <dgm:spPr/>
      <dgm:t>
        <a:bodyPr/>
        <a:lstStyle/>
        <a:p>
          <a:endParaRPr lang="ru-RU"/>
        </a:p>
      </dgm:t>
    </dgm:pt>
    <dgm:pt modelId="{C49D3A67-5333-4D02-955B-8C0AAC81D45F}">
      <dgm:prSet/>
      <dgm:spPr/>
      <dgm:t>
        <a:bodyPr/>
        <a:lstStyle/>
        <a:p>
          <a:r>
            <a:rPr lang="ru-RU" dirty="0" smtClean="0"/>
            <a:t>государственная регистрация </a:t>
          </a:r>
          <a:r>
            <a:rPr lang="ru-RU" b="1" u="sng" dirty="0" smtClean="0"/>
            <a:t>изменений, вносимых в учредительные документы </a:t>
          </a:r>
          <a:r>
            <a:rPr lang="ru-RU" dirty="0" smtClean="0"/>
            <a:t>(устав) НКО</a:t>
          </a:r>
          <a:endParaRPr lang="ru-RU" b="0" i="0" u="none" dirty="0"/>
        </a:p>
      </dgm:t>
    </dgm:pt>
    <dgm:pt modelId="{6E448322-C14A-4530-8A1A-29FA1183FF42}" type="parTrans" cxnId="{7F2B844B-3EBE-407E-BBDC-B7FF77BD3F67}">
      <dgm:prSet/>
      <dgm:spPr/>
      <dgm:t>
        <a:bodyPr/>
        <a:lstStyle/>
        <a:p>
          <a:endParaRPr lang="ru-RU"/>
        </a:p>
      </dgm:t>
    </dgm:pt>
    <dgm:pt modelId="{A2E0F9B8-0619-4BEE-A252-9EC90CC0BAEA}" type="sibTrans" cxnId="{7F2B844B-3EBE-407E-BBDC-B7FF77BD3F67}">
      <dgm:prSet/>
      <dgm:spPr/>
      <dgm:t>
        <a:bodyPr/>
        <a:lstStyle/>
        <a:p>
          <a:endParaRPr lang="ru-RU"/>
        </a:p>
      </dgm:t>
    </dgm:pt>
    <dgm:pt modelId="{B58387CC-ADC1-4BFF-A7C3-F92F8C1099AF}">
      <dgm:prSet/>
      <dgm:spPr/>
      <dgm:t>
        <a:bodyPr/>
        <a:lstStyle/>
        <a:p>
          <a:r>
            <a:rPr lang="ru-RU" dirty="0" smtClean="0"/>
            <a:t>государственная регистрация в связи с внесением </a:t>
          </a:r>
          <a:r>
            <a:rPr lang="ru-RU" b="1" u="sng" dirty="0" smtClean="0"/>
            <a:t>изменений в сведения, содержащиеся в ЕГРЮЛ</a:t>
          </a:r>
        </a:p>
        <a:p>
          <a:endParaRPr lang="ru-RU" dirty="0"/>
        </a:p>
      </dgm:t>
    </dgm:pt>
    <dgm:pt modelId="{4A55BD6E-FFE8-428D-B48A-809D39AAD58C}" type="parTrans" cxnId="{FC6D0F49-ACDA-4D44-9295-76B956F5275F}">
      <dgm:prSet/>
      <dgm:spPr/>
      <dgm:t>
        <a:bodyPr/>
        <a:lstStyle/>
        <a:p>
          <a:endParaRPr lang="ru-RU"/>
        </a:p>
      </dgm:t>
    </dgm:pt>
    <dgm:pt modelId="{49531993-F70C-4B87-8FC0-49E7DC454026}" type="sibTrans" cxnId="{FC6D0F49-ACDA-4D44-9295-76B956F5275F}">
      <dgm:prSet/>
      <dgm:spPr/>
      <dgm:t>
        <a:bodyPr/>
        <a:lstStyle/>
        <a:p>
          <a:endParaRPr lang="ru-RU"/>
        </a:p>
      </dgm:t>
    </dgm:pt>
    <dgm:pt modelId="{81DB19DE-4FCE-47C8-9901-D88A1C254A1E}">
      <dgm:prSet/>
      <dgm:spPr/>
      <dgm:t>
        <a:bodyPr/>
        <a:lstStyle/>
        <a:p>
          <a:r>
            <a:rPr lang="ru-RU" dirty="0" smtClean="0"/>
            <a:t>государственная регистрация </a:t>
          </a:r>
          <a:r>
            <a:rPr lang="ru-RU" b="1" u="sng" dirty="0" smtClean="0"/>
            <a:t>ликвидации НКО</a:t>
          </a:r>
          <a:endParaRPr lang="ru-RU" b="1" u="sng" dirty="0"/>
        </a:p>
      </dgm:t>
    </dgm:pt>
    <dgm:pt modelId="{14B6AB89-E6E5-480D-BDD3-172CCF9C6EE1}" type="parTrans" cxnId="{D391320B-5D17-4582-9455-5D1CE993DF7C}">
      <dgm:prSet/>
      <dgm:spPr/>
      <dgm:t>
        <a:bodyPr/>
        <a:lstStyle/>
        <a:p>
          <a:endParaRPr lang="ru-RU"/>
        </a:p>
      </dgm:t>
    </dgm:pt>
    <dgm:pt modelId="{6D357BCA-F27D-4081-A4D7-79D35D4A6554}" type="sibTrans" cxnId="{D391320B-5D17-4582-9455-5D1CE993DF7C}">
      <dgm:prSet/>
      <dgm:spPr/>
      <dgm:t>
        <a:bodyPr/>
        <a:lstStyle/>
        <a:p>
          <a:endParaRPr lang="ru-RU"/>
        </a:p>
      </dgm:t>
    </dgm:pt>
    <dgm:pt modelId="{99EB28D2-5B64-4F11-B5F2-05BAAFF8BE52}">
      <dgm:prSet/>
      <dgm:spPr/>
      <dgm:t>
        <a:bodyPr/>
        <a:lstStyle/>
        <a:p>
          <a:r>
            <a:rPr lang="ru-RU" dirty="0" smtClean="0"/>
            <a:t>государственная регистрация </a:t>
          </a:r>
          <a:r>
            <a:rPr lang="ru-RU" b="1" u="sng" dirty="0" smtClean="0"/>
            <a:t>в связи с реорганизацией НКО</a:t>
          </a:r>
          <a:endParaRPr lang="ru-RU" b="1" u="sng" dirty="0"/>
        </a:p>
      </dgm:t>
    </dgm:pt>
    <dgm:pt modelId="{89E9F585-3DF5-40BA-A6CA-E687F44FDC31}" type="parTrans" cxnId="{00DB5082-BA06-454D-BD07-F6CF622E2E41}">
      <dgm:prSet/>
      <dgm:spPr/>
      <dgm:t>
        <a:bodyPr/>
        <a:lstStyle/>
        <a:p>
          <a:endParaRPr lang="ru-RU"/>
        </a:p>
      </dgm:t>
    </dgm:pt>
    <dgm:pt modelId="{A6DF3861-4822-45D7-A48C-1F5DCB3E6647}" type="sibTrans" cxnId="{00DB5082-BA06-454D-BD07-F6CF622E2E41}">
      <dgm:prSet/>
      <dgm:spPr/>
      <dgm:t>
        <a:bodyPr/>
        <a:lstStyle/>
        <a:p>
          <a:endParaRPr lang="ru-RU"/>
        </a:p>
      </dgm:t>
    </dgm:pt>
    <dgm:pt modelId="{F206D2AC-6BC6-41BE-B8E5-CF5C41CB73A2}">
      <dgm:prSet/>
      <dgm:spPr/>
      <dgm:t>
        <a:bodyPr/>
        <a:lstStyle/>
        <a:p>
          <a:r>
            <a:rPr lang="ru-RU" dirty="0" smtClean="0"/>
            <a:t>государственная регистрация изменений </a:t>
          </a:r>
          <a:r>
            <a:rPr lang="ru-RU" b="1" u="sng" dirty="0" smtClean="0"/>
            <a:t>в связи с исправлением ошибок, допущенных в ранее представленном заявлении</a:t>
          </a:r>
          <a:endParaRPr lang="ru-RU" b="1" u="sng" dirty="0"/>
        </a:p>
      </dgm:t>
    </dgm:pt>
    <dgm:pt modelId="{B424EE36-93FD-4F32-BE2E-C8F38333A8A9}" type="parTrans" cxnId="{2E97361B-F8E8-466B-9D89-FC587BA7F938}">
      <dgm:prSet/>
      <dgm:spPr/>
      <dgm:t>
        <a:bodyPr/>
        <a:lstStyle/>
        <a:p>
          <a:endParaRPr lang="ru-RU"/>
        </a:p>
      </dgm:t>
    </dgm:pt>
    <dgm:pt modelId="{437BE25B-1782-487A-800A-D67DD22BBA8B}" type="sibTrans" cxnId="{2E97361B-F8E8-466B-9D89-FC587BA7F938}">
      <dgm:prSet/>
      <dgm:spPr/>
      <dgm:t>
        <a:bodyPr/>
        <a:lstStyle/>
        <a:p>
          <a:endParaRPr lang="ru-RU"/>
        </a:p>
      </dgm:t>
    </dgm:pt>
    <dgm:pt modelId="{D84E6664-5D70-4263-8BC3-30A49C3CD517}" type="pres">
      <dgm:prSet presAssocID="{5EF3D909-7941-4C3C-B788-ECFAA39EE363}" presName="vert0" presStyleCnt="0">
        <dgm:presLayoutVars>
          <dgm:dir/>
          <dgm:animOne val="branch"/>
          <dgm:animLvl val="lvl"/>
        </dgm:presLayoutVars>
      </dgm:prSet>
      <dgm:spPr/>
    </dgm:pt>
    <dgm:pt modelId="{E523F264-68BB-45AE-A6FF-7978E8014E48}" type="pres">
      <dgm:prSet presAssocID="{89EDC71E-A30B-4C0D-B7B8-42A426293042}" presName="thickLine" presStyleLbl="alignNode1" presStyleIdx="0" presStyleCnt="6"/>
      <dgm:spPr/>
    </dgm:pt>
    <dgm:pt modelId="{8A07638B-3311-4B46-AC89-F76976A25679}" type="pres">
      <dgm:prSet presAssocID="{89EDC71E-A30B-4C0D-B7B8-42A426293042}" presName="horz1" presStyleCnt="0"/>
      <dgm:spPr/>
    </dgm:pt>
    <dgm:pt modelId="{5325FDBA-7764-4F5C-9757-F1A4DA6CC635}" type="pres">
      <dgm:prSet presAssocID="{89EDC71E-A30B-4C0D-B7B8-42A426293042}" presName="tx1" presStyleLbl="revTx" presStyleIdx="0" presStyleCnt="6"/>
      <dgm:spPr/>
      <dgm:t>
        <a:bodyPr/>
        <a:lstStyle/>
        <a:p>
          <a:endParaRPr lang="ru-RU"/>
        </a:p>
      </dgm:t>
    </dgm:pt>
    <dgm:pt modelId="{503B0118-C8FC-48D3-93FA-CE6DEE88CAA1}" type="pres">
      <dgm:prSet presAssocID="{89EDC71E-A30B-4C0D-B7B8-42A426293042}" presName="vert1" presStyleCnt="0"/>
      <dgm:spPr/>
    </dgm:pt>
    <dgm:pt modelId="{25CA4D6E-B165-419F-BF5E-FDCDA345F32D}" type="pres">
      <dgm:prSet presAssocID="{C49D3A67-5333-4D02-955B-8C0AAC81D45F}" presName="thickLine" presStyleLbl="alignNode1" presStyleIdx="1" presStyleCnt="6"/>
      <dgm:spPr>
        <a:ln>
          <a:solidFill>
            <a:srgbClr val="006600"/>
          </a:solidFill>
        </a:ln>
      </dgm:spPr>
    </dgm:pt>
    <dgm:pt modelId="{50ACAAD5-5B2D-4A22-801D-7D793AA77C02}" type="pres">
      <dgm:prSet presAssocID="{C49D3A67-5333-4D02-955B-8C0AAC81D45F}" presName="horz1" presStyleCnt="0"/>
      <dgm:spPr/>
    </dgm:pt>
    <dgm:pt modelId="{FD1CFAA1-9AE2-468C-B4A4-03E082338625}" type="pres">
      <dgm:prSet presAssocID="{C49D3A67-5333-4D02-955B-8C0AAC81D45F}" presName="tx1" presStyleLbl="revTx" presStyleIdx="1" presStyleCnt="6"/>
      <dgm:spPr/>
      <dgm:t>
        <a:bodyPr/>
        <a:lstStyle/>
        <a:p>
          <a:endParaRPr lang="ru-RU"/>
        </a:p>
      </dgm:t>
    </dgm:pt>
    <dgm:pt modelId="{8AB68F4D-AA46-4561-8028-EE7DC5771DAB}" type="pres">
      <dgm:prSet presAssocID="{C49D3A67-5333-4D02-955B-8C0AAC81D45F}" presName="vert1" presStyleCnt="0"/>
      <dgm:spPr/>
    </dgm:pt>
    <dgm:pt modelId="{3E84EB7F-4B4D-43B5-9F88-2D453CA0F5C1}" type="pres">
      <dgm:prSet presAssocID="{B58387CC-ADC1-4BFF-A7C3-F92F8C1099AF}" presName="thickLine" presStyleLbl="alignNode1" presStyleIdx="2" presStyleCnt="6"/>
      <dgm:spPr>
        <a:ln>
          <a:solidFill>
            <a:srgbClr val="006600"/>
          </a:solidFill>
        </a:ln>
      </dgm:spPr>
    </dgm:pt>
    <dgm:pt modelId="{55B92C84-6908-440B-9D21-8A19956994C7}" type="pres">
      <dgm:prSet presAssocID="{B58387CC-ADC1-4BFF-A7C3-F92F8C1099AF}" presName="horz1" presStyleCnt="0"/>
      <dgm:spPr/>
    </dgm:pt>
    <dgm:pt modelId="{E2835397-5C64-4BF2-8175-8B6E5CD8B975}" type="pres">
      <dgm:prSet presAssocID="{B58387CC-ADC1-4BFF-A7C3-F92F8C1099AF}" presName="tx1" presStyleLbl="revTx" presStyleIdx="2" presStyleCnt="6"/>
      <dgm:spPr/>
      <dgm:t>
        <a:bodyPr/>
        <a:lstStyle/>
        <a:p>
          <a:endParaRPr lang="ru-RU"/>
        </a:p>
      </dgm:t>
    </dgm:pt>
    <dgm:pt modelId="{92A0778F-623D-4631-B74A-A251107FC239}" type="pres">
      <dgm:prSet presAssocID="{B58387CC-ADC1-4BFF-A7C3-F92F8C1099AF}" presName="vert1" presStyleCnt="0"/>
      <dgm:spPr/>
    </dgm:pt>
    <dgm:pt modelId="{EE16B63F-A713-4C35-8F96-90C6BB08643D}" type="pres">
      <dgm:prSet presAssocID="{81DB19DE-4FCE-47C8-9901-D88A1C254A1E}" presName="thickLine" presStyleLbl="alignNode1" presStyleIdx="3" presStyleCnt="6"/>
      <dgm:spPr>
        <a:ln>
          <a:solidFill>
            <a:srgbClr val="006600"/>
          </a:solidFill>
        </a:ln>
      </dgm:spPr>
    </dgm:pt>
    <dgm:pt modelId="{4042F8B6-1C79-4DEC-9029-FEDD07BF2FDA}" type="pres">
      <dgm:prSet presAssocID="{81DB19DE-4FCE-47C8-9901-D88A1C254A1E}" presName="horz1" presStyleCnt="0"/>
      <dgm:spPr/>
    </dgm:pt>
    <dgm:pt modelId="{2236CEA9-2618-4E8D-9EF4-9550DE915C8D}" type="pres">
      <dgm:prSet presAssocID="{81DB19DE-4FCE-47C8-9901-D88A1C254A1E}" presName="tx1" presStyleLbl="revTx" presStyleIdx="3" presStyleCnt="6"/>
      <dgm:spPr/>
      <dgm:t>
        <a:bodyPr/>
        <a:lstStyle/>
        <a:p>
          <a:endParaRPr lang="ru-RU"/>
        </a:p>
      </dgm:t>
    </dgm:pt>
    <dgm:pt modelId="{E8AB5D31-9758-4B13-A660-57D34C67F215}" type="pres">
      <dgm:prSet presAssocID="{81DB19DE-4FCE-47C8-9901-D88A1C254A1E}" presName="vert1" presStyleCnt="0"/>
      <dgm:spPr/>
    </dgm:pt>
    <dgm:pt modelId="{C36ACC85-2E9B-483C-86CE-F446B5C39F7C}" type="pres">
      <dgm:prSet presAssocID="{99EB28D2-5B64-4F11-B5F2-05BAAFF8BE52}" presName="thickLine" presStyleLbl="alignNode1" presStyleIdx="4" presStyleCnt="6"/>
      <dgm:spPr>
        <a:ln>
          <a:solidFill>
            <a:srgbClr val="006600"/>
          </a:solidFill>
        </a:ln>
      </dgm:spPr>
    </dgm:pt>
    <dgm:pt modelId="{BF672F52-3F19-4475-9C6C-A45C7C8ECB91}" type="pres">
      <dgm:prSet presAssocID="{99EB28D2-5B64-4F11-B5F2-05BAAFF8BE52}" presName="horz1" presStyleCnt="0"/>
      <dgm:spPr/>
    </dgm:pt>
    <dgm:pt modelId="{95CC4F62-C278-4B4D-B644-2B1B8E430DCB}" type="pres">
      <dgm:prSet presAssocID="{99EB28D2-5B64-4F11-B5F2-05BAAFF8BE52}" presName="tx1" presStyleLbl="revTx" presStyleIdx="4" presStyleCnt="6"/>
      <dgm:spPr/>
      <dgm:t>
        <a:bodyPr/>
        <a:lstStyle/>
        <a:p>
          <a:endParaRPr lang="ru-RU"/>
        </a:p>
      </dgm:t>
    </dgm:pt>
    <dgm:pt modelId="{9FE1FDA7-5705-40BB-BB65-2C20CAA8EA20}" type="pres">
      <dgm:prSet presAssocID="{99EB28D2-5B64-4F11-B5F2-05BAAFF8BE52}" presName="vert1" presStyleCnt="0"/>
      <dgm:spPr/>
    </dgm:pt>
    <dgm:pt modelId="{A3476BC1-E67C-4CA8-BA22-B793686AD28F}" type="pres">
      <dgm:prSet presAssocID="{F206D2AC-6BC6-41BE-B8E5-CF5C41CB73A2}" presName="thickLine" presStyleLbl="alignNode1" presStyleIdx="5" presStyleCnt="6"/>
      <dgm:spPr>
        <a:ln>
          <a:solidFill>
            <a:srgbClr val="006600"/>
          </a:solidFill>
        </a:ln>
      </dgm:spPr>
    </dgm:pt>
    <dgm:pt modelId="{1EECE593-33D8-48A6-B391-FF5C649227F9}" type="pres">
      <dgm:prSet presAssocID="{F206D2AC-6BC6-41BE-B8E5-CF5C41CB73A2}" presName="horz1" presStyleCnt="0"/>
      <dgm:spPr/>
    </dgm:pt>
    <dgm:pt modelId="{4F411DA3-BACD-4839-8208-59F95C5FDB64}" type="pres">
      <dgm:prSet presAssocID="{F206D2AC-6BC6-41BE-B8E5-CF5C41CB73A2}" presName="tx1" presStyleLbl="revTx" presStyleIdx="5" presStyleCnt="6"/>
      <dgm:spPr/>
      <dgm:t>
        <a:bodyPr/>
        <a:lstStyle/>
        <a:p>
          <a:endParaRPr lang="ru-RU"/>
        </a:p>
      </dgm:t>
    </dgm:pt>
    <dgm:pt modelId="{AAA3459F-2AE4-4CEF-B909-430BB41C0098}" type="pres">
      <dgm:prSet presAssocID="{F206D2AC-6BC6-41BE-B8E5-CF5C41CB73A2}" presName="vert1" presStyleCnt="0"/>
      <dgm:spPr/>
    </dgm:pt>
  </dgm:ptLst>
  <dgm:cxnLst>
    <dgm:cxn modelId="{113351E3-7832-4099-B116-321D6FB8EC5E}" type="presOf" srcId="{5EF3D909-7941-4C3C-B788-ECFAA39EE363}" destId="{D84E6664-5D70-4263-8BC3-30A49C3CD517}" srcOrd="0" destOrd="0" presId="urn:microsoft.com/office/officeart/2008/layout/LinedList"/>
    <dgm:cxn modelId="{A673DE9D-05E1-4FF3-913A-77884193ACAF}" type="presOf" srcId="{F206D2AC-6BC6-41BE-B8E5-CF5C41CB73A2}" destId="{4F411DA3-BACD-4839-8208-59F95C5FDB64}" srcOrd="0" destOrd="0" presId="urn:microsoft.com/office/officeart/2008/layout/LinedList"/>
    <dgm:cxn modelId="{D391320B-5D17-4582-9455-5D1CE993DF7C}" srcId="{5EF3D909-7941-4C3C-B788-ECFAA39EE363}" destId="{81DB19DE-4FCE-47C8-9901-D88A1C254A1E}" srcOrd="3" destOrd="0" parTransId="{14B6AB89-E6E5-480D-BDD3-172CCF9C6EE1}" sibTransId="{6D357BCA-F27D-4081-A4D7-79D35D4A6554}"/>
    <dgm:cxn modelId="{FCEBFBA7-378F-49D7-AD37-B7680706A823}" type="presOf" srcId="{81DB19DE-4FCE-47C8-9901-D88A1C254A1E}" destId="{2236CEA9-2618-4E8D-9EF4-9550DE915C8D}" srcOrd="0" destOrd="0" presId="urn:microsoft.com/office/officeart/2008/layout/LinedList"/>
    <dgm:cxn modelId="{DE4618DB-519D-4E4F-B34E-05D376C76898}" type="presOf" srcId="{89EDC71E-A30B-4C0D-B7B8-42A426293042}" destId="{5325FDBA-7764-4F5C-9757-F1A4DA6CC635}" srcOrd="0" destOrd="0" presId="urn:microsoft.com/office/officeart/2008/layout/LinedList"/>
    <dgm:cxn modelId="{FC6D0F49-ACDA-4D44-9295-76B956F5275F}" srcId="{5EF3D909-7941-4C3C-B788-ECFAA39EE363}" destId="{B58387CC-ADC1-4BFF-A7C3-F92F8C1099AF}" srcOrd="2" destOrd="0" parTransId="{4A55BD6E-FFE8-428D-B48A-809D39AAD58C}" sibTransId="{49531993-F70C-4B87-8FC0-49E7DC454026}"/>
    <dgm:cxn modelId="{5CF62969-70D1-4378-A5C8-32819215663C}" type="presOf" srcId="{C49D3A67-5333-4D02-955B-8C0AAC81D45F}" destId="{FD1CFAA1-9AE2-468C-B4A4-03E082338625}" srcOrd="0" destOrd="0" presId="urn:microsoft.com/office/officeart/2008/layout/LinedList"/>
    <dgm:cxn modelId="{D4CDB80E-5CD7-44F7-AD81-47643B2F5701}" srcId="{5EF3D909-7941-4C3C-B788-ECFAA39EE363}" destId="{89EDC71E-A30B-4C0D-B7B8-42A426293042}" srcOrd="0" destOrd="0" parTransId="{435F5B0D-06FC-4E3D-BF34-E66412212BA2}" sibTransId="{FC5B6A54-B3D6-4952-BCC6-761DD16F33BE}"/>
    <dgm:cxn modelId="{2E97361B-F8E8-466B-9D89-FC587BA7F938}" srcId="{5EF3D909-7941-4C3C-B788-ECFAA39EE363}" destId="{F206D2AC-6BC6-41BE-B8E5-CF5C41CB73A2}" srcOrd="5" destOrd="0" parTransId="{B424EE36-93FD-4F32-BE2E-C8F38333A8A9}" sibTransId="{437BE25B-1782-487A-800A-D67DD22BBA8B}"/>
    <dgm:cxn modelId="{00DB5082-BA06-454D-BD07-F6CF622E2E41}" srcId="{5EF3D909-7941-4C3C-B788-ECFAA39EE363}" destId="{99EB28D2-5B64-4F11-B5F2-05BAAFF8BE52}" srcOrd="4" destOrd="0" parTransId="{89E9F585-3DF5-40BA-A6CA-E687F44FDC31}" sibTransId="{A6DF3861-4822-45D7-A48C-1F5DCB3E6647}"/>
    <dgm:cxn modelId="{310AD246-72A6-460D-AED0-CA60D543495A}" type="presOf" srcId="{99EB28D2-5B64-4F11-B5F2-05BAAFF8BE52}" destId="{95CC4F62-C278-4B4D-B644-2B1B8E430DCB}" srcOrd="0" destOrd="0" presId="urn:microsoft.com/office/officeart/2008/layout/LinedList"/>
    <dgm:cxn modelId="{FF31F0F7-7732-4A79-8559-CDE025E5FD53}" type="presOf" srcId="{B58387CC-ADC1-4BFF-A7C3-F92F8C1099AF}" destId="{E2835397-5C64-4BF2-8175-8B6E5CD8B975}" srcOrd="0" destOrd="0" presId="urn:microsoft.com/office/officeart/2008/layout/LinedList"/>
    <dgm:cxn modelId="{7F2B844B-3EBE-407E-BBDC-B7FF77BD3F67}" srcId="{5EF3D909-7941-4C3C-B788-ECFAA39EE363}" destId="{C49D3A67-5333-4D02-955B-8C0AAC81D45F}" srcOrd="1" destOrd="0" parTransId="{6E448322-C14A-4530-8A1A-29FA1183FF42}" sibTransId="{A2E0F9B8-0619-4BEE-A252-9EC90CC0BAEA}"/>
    <dgm:cxn modelId="{68694B6B-31A6-4EEF-A2A5-B5518525A19C}" type="presParOf" srcId="{D84E6664-5D70-4263-8BC3-30A49C3CD517}" destId="{E523F264-68BB-45AE-A6FF-7978E8014E48}" srcOrd="0" destOrd="0" presId="urn:microsoft.com/office/officeart/2008/layout/LinedList"/>
    <dgm:cxn modelId="{67496F02-0E9E-4328-8507-D989653E232B}" type="presParOf" srcId="{D84E6664-5D70-4263-8BC3-30A49C3CD517}" destId="{8A07638B-3311-4B46-AC89-F76976A25679}" srcOrd="1" destOrd="0" presId="urn:microsoft.com/office/officeart/2008/layout/LinedList"/>
    <dgm:cxn modelId="{76B3C0C5-44E3-4B7F-969C-FA0C81717045}" type="presParOf" srcId="{8A07638B-3311-4B46-AC89-F76976A25679}" destId="{5325FDBA-7764-4F5C-9757-F1A4DA6CC635}" srcOrd="0" destOrd="0" presId="urn:microsoft.com/office/officeart/2008/layout/LinedList"/>
    <dgm:cxn modelId="{86445A4C-4B18-4274-8848-56518DDC3627}" type="presParOf" srcId="{8A07638B-3311-4B46-AC89-F76976A25679}" destId="{503B0118-C8FC-48D3-93FA-CE6DEE88CAA1}" srcOrd="1" destOrd="0" presId="urn:microsoft.com/office/officeart/2008/layout/LinedList"/>
    <dgm:cxn modelId="{9123AEEB-C3C9-44D2-82AE-82699ECF77FF}" type="presParOf" srcId="{D84E6664-5D70-4263-8BC3-30A49C3CD517}" destId="{25CA4D6E-B165-419F-BF5E-FDCDA345F32D}" srcOrd="2" destOrd="0" presId="urn:microsoft.com/office/officeart/2008/layout/LinedList"/>
    <dgm:cxn modelId="{75556787-4700-4F64-A289-963F7ECF0B13}" type="presParOf" srcId="{D84E6664-5D70-4263-8BC3-30A49C3CD517}" destId="{50ACAAD5-5B2D-4A22-801D-7D793AA77C02}" srcOrd="3" destOrd="0" presId="urn:microsoft.com/office/officeart/2008/layout/LinedList"/>
    <dgm:cxn modelId="{09CD7E2B-E7BA-41D3-8EFD-55C26EE6AEEE}" type="presParOf" srcId="{50ACAAD5-5B2D-4A22-801D-7D793AA77C02}" destId="{FD1CFAA1-9AE2-468C-B4A4-03E082338625}" srcOrd="0" destOrd="0" presId="urn:microsoft.com/office/officeart/2008/layout/LinedList"/>
    <dgm:cxn modelId="{89B7CB8B-6CE6-469C-BB5B-E825B67096B0}" type="presParOf" srcId="{50ACAAD5-5B2D-4A22-801D-7D793AA77C02}" destId="{8AB68F4D-AA46-4561-8028-EE7DC5771DAB}" srcOrd="1" destOrd="0" presId="urn:microsoft.com/office/officeart/2008/layout/LinedList"/>
    <dgm:cxn modelId="{4991B88A-4285-411C-832B-DEFC2DC72D7D}" type="presParOf" srcId="{D84E6664-5D70-4263-8BC3-30A49C3CD517}" destId="{3E84EB7F-4B4D-43B5-9F88-2D453CA0F5C1}" srcOrd="4" destOrd="0" presId="urn:microsoft.com/office/officeart/2008/layout/LinedList"/>
    <dgm:cxn modelId="{B06AFC64-9031-46B3-8781-9C0327A338AA}" type="presParOf" srcId="{D84E6664-5D70-4263-8BC3-30A49C3CD517}" destId="{55B92C84-6908-440B-9D21-8A19956994C7}" srcOrd="5" destOrd="0" presId="urn:microsoft.com/office/officeart/2008/layout/LinedList"/>
    <dgm:cxn modelId="{84638B87-3E45-471E-BD4B-085AAC834EB9}" type="presParOf" srcId="{55B92C84-6908-440B-9D21-8A19956994C7}" destId="{E2835397-5C64-4BF2-8175-8B6E5CD8B975}" srcOrd="0" destOrd="0" presId="urn:microsoft.com/office/officeart/2008/layout/LinedList"/>
    <dgm:cxn modelId="{A840E161-A826-4AFB-8016-83A21883E0D9}" type="presParOf" srcId="{55B92C84-6908-440B-9D21-8A19956994C7}" destId="{92A0778F-623D-4631-B74A-A251107FC239}" srcOrd="1" destOrd="0" presId="urn:microsoft.com/office/officeart/2008/layout/LinedList"/>
    <dgm:cxn modelId="{22EAC0F6-A36F-4817-9BE4-8D0232182BD8}" type="presParOf" srcId="{D84E6664-5D70-4263-8BC3-30A49C3CD517}" destId="{EE16B63F-A713-4C35-8F96-90C6BB08643D}" srcOrd="6" destOrd="0" presId="urn:microsoft.com/office/officeart/2008/layout/LinedList"/>
    <dgm:cxn modelId="{A59C3FBA-81D9-48F5-BD23-D1220AD94256}" type="presParOf" srcId="{D84E6664-5D70-4263-8BC3-30A49C3CD517}" destId="{4042F8B6-1C79-4DEC-9029-FEDD07BF2FDA}" srcOrd="7" destOrd="0" presId="urn:microsoft.com/office/officeart/2008/layout/LinedList"/>
    <dgm:cxn modelId="{6C137F2D-73FF-45C2-AA86-66CFC90C9C71}" type="presParOf" srcId="{4042F8B6-1C79-4DEC-9029-FEDD07BF2FDA}" destId="{2236CEA9-2618-4E8D-9EF4-9550DE915C8D}" srcOrd="0" destOrd="0" presId="urn:microsoft.com/office/officeart/2008/layout/LinedList"/>
    <dgm:cxn modelId="{FA220277-B3DB-4CED-8001-1D511A28246D}" type="presParOf" srcId="{4042F8B6-1C79-4DEC-9029-FEDD07BF2FDA}" destId="{E8AB5D31-9758-4B13-A660-57D34C67F215}" srcOrd="1" destOrd="0" presId="urn:microsoft.com/office/officeart/2008/layout/LinedList"/>
    <dgm:cxn modelId="{6B8CA97D-7D82-4802-B003-220DDB53977E}" type="presParOf" srcId="{D84E6664-5D70-4263-8BC3-30A49C3CD517}" destId="{C36ACC85-2E9B-483C-86CE-F446B5C39F7C}" srcOrd="8" destOrd="0" presId="urn:microsoft.com/office/officeart/2008/layout/LinedList"/>
    <dgm:cxn modelId="{84042C2F-4BAE-40D1-93ED-831F860AE1D7}" type="presParOf" srcId="{D84E6664-5D70-4263-8BC3-30A49C3CD517}" destId="{BF672F52-3F19-4475-9C6C-A45C7C8ECB91}" srcOrd="9" destOrd="0" presId="urn:microsoft.com/office/officeart/2008/layout/LinedList"/>
    <dgm:cxn modelId="{622B965B-FFD2-4DAA-9425-90E75912A6A1}" type="presParOf" srcId="{BF672F52-3F19-4475-9C6C-A45C7C8ECB91}" destId="{95CC4F62-C278-4B4D-B644-2B1B8E430DCB}" srcOrd="0" destOrd="0" presId="urn:microsoft.com/office/officeart/2008/layout/LinedList"/>
    <dgm:cxn modelId="{55D9938C-9803-4460-90F8-643C996CF3EA}" type="presParOf" srcId="{BF672F52-3F19-4475-9C6C-A45C7C8ECB91}" destId="{9FE1FDA7-5705-40BB-BB65-2C20CAA8EA20}" srcOrd="1" destOrd="0" presId="urn:microsoft.com/office/officeart/2008/layout/LinedList"/>
    <dgm:cxn modelId="{79B13452-F9A2-46F3-B3C2-40A9AF727A6F}" type="presParOf" srcId="{D84E6664-5D70-4263-8BC3-30A49C3CD517}" destId="{A3476BC1-E67C-4CA8-BA22-B793686AD28F}" srcOrd="10" destOrd="0" presId="urn:microsoft.com/office/officeart/2008/layout/LinedList"/>
    <dgm:cxn modelId="{EC82499F-C2C6-4512-B079-FF16C961B985}" type="presParOf" srcId="{D84E6664-5D70-4263-8BC3-30A49C3CD517}" destId="{1EECE593-33D8-48A6-B391-FF5C649227F9}" srcOrd="11" destOrd="0" presId="urn:microsoft.com/office/officeart/2008/layout/LinedList"/>
    <dgm:cxn modelId="{45504744-6B9C-4ED7-B204-FB320BE06D41}" type="presParOf" srcId="{1EECE593-33D8-48A6-B391-FF5C649227F9}" destId="{4F411DA3-BACD-4839-8208-59F95C5FDB64}" srcOrd="0" destOrd="0" presId="urn:microsoft.com/office/officeart/2008/layout/LinedList"/>
    <dgm:cxn modelId="{2D6F9B3D-8EA1-4020-AEA4-1E78E3B69374}" type="presParOf" srcId="{1EECE593-33D8-48A6-B391-FF5C649227F9}" destId="{AAA3459F-2AE4-4CEF-B909-430BB41C00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3D909-7941-4C3C-B788-ECFAA39EE363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</dgm:pt>
    <dgm:pt modelId="{89EDC71E-A30B-4C0D-B7B8-42A426293042}">
      <dgm:prSet phldrT="[Текст]"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Заявление</a:t>
          </a:r>
          <a:r>
            <a:rPr lang="ru-RU" dirty="0" smtClean="0"/>
            <a:t> о государственной регистрации юридического лица при создании по форме </a:t>
          </a:r>
          <a:r>
            <a:rPr lang="ru-RU" b="1" u="sng" dirty="0" smtClean="0"/>
            <a:t>P11001</a:t>
          </a:r>
          <a:r>
            <a:rPr lang="ru-RU" dirty="0" smtClean="0"/>
            <a:t> - 2 подлинника или 1 подлинник + 1 ксерокопия </a:t>
          </a:r>
          <a:endParaRPr lang="ru-RU" dirty="0"/>
        </a:p>
      </dgm:t>
    </dgm:pt>
    <dgm:pt modelId="{435F5B0D-06FC-4E3D-BF34-E66412212BA2}" type="parTrans" cxnId="{D4CDB80E-5CD7-44F7-AD81-47643B2F5701}">
      <dgm:prSet/>
      <dgm:spPr/>
      <dgm:t>
        <a:bodyPr/>
        <a:lstStyle/>
        <a:p>
          <a:endParaRPr lang="ru-RU"/>
        </a:p>
      </dgm:t>
    </dgm:pt>
    <dgm:pt modelId="{FC5B6A54-B3D6-4952-BCC6-761DD16F33BE}" type="sibTrans" cxnId="{D4CDB80E-5CD7-44F7-AD81-47643B2F5701}">
      <dgm:prSet/>
      <dgm:spPr>
        <a:ln>
          <a:solidFill>
            <a:srgbClr val="0066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C6CA4D1E-A671-410D-904F-DAA6F544958F}">
      <dgm:prSet phldrT="[Текст]"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Копия решения</a:t>
          </a:r>
          <a:r>
            <a:rPr lang="ru-RU" dirty="0" smtClean="0"/>
            <a:t> представительного органа об установлении границ территории ТОС</a:t>
          </a:r>
          <a:endParaRPr lang="ru-RU" dirty="0"/>
        </a:p>
      </dgm:t>
    </dgm:pt>
    <dgm:pt modelId="{90AB19F6-6252-49B7-A451-3EEE6E592457}" type="parTrans" cxnId="{7EF7DE0D-2089-4C6D-BA92-E64EE37CA658}">
      <dgm:prSet/>
      <dgm:spPr/>
      <dgm:t>
        <a:bodyPr/>
        <a:lstStyle/>
        <a:p>
          <a:endParaRPr lang="ru-RU"/>
        </a:p>
      </dgm:t>
    </dgm:pt>
    <dgm:pt modelId="{48A85EB7-3E1A-469D-8E1A-F98E9E62F80D}" type="sibTrans" cxnId="{7EF7DE0D-2089-4C6D-BA92-E64EE37CA658}">
      <dgm:prSet/>
      <dgm:spPr/>
      <dgm:t>
        <a:bodyPr/>
        <a:lstStyle/>
        <a:p>
          <a:endParaRPr lang="ru-RU"/>
        </a:p>
      </dgm:t>
    </dgm:pt>
    <dgm:pt modelId="{C49D3A67-5333-4D02-955B-8C0AAC81D45F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Устав ТОС </a:t>
          </a:r>
          <a:r>
            <a:rPr lang="ru-RU" dirty="0" smtClean="0"/>
            <a:t>(прошитый, пронумерованный и подписанный председателем ТОС на обороте последнего листа на месте прошивки) — 3 подлинника</a:t>
          </a:r>
          <a:endParaRPr lang="ru-RU" dirty="0"/>
        </a:p>
      </dgm:t>
    </dgm:pt>
    <dgm:pt modelId="{6E448322-C14A-4530-8A1A-29FA1183FF42}" type="parTrans" cxnId="{7F2B844B-3EBE-407E-BBDC-B7FF77BD3F67}">
      <dgm:prSet/>
      <dgm:spPr/>
      <dgm:t>
        <a:bodyPr/>
        <a:lstStyle/>
        <a:p>
          <a:endParaRPr lang="ru-RU"/>
        </a:p>
      </dgm:t>
    </dgm:pt>
    <dgm:pt modelId="{A2E0F9B8-0619-4BEE-A252-9EC90CC0BAEA}" type="sibTrans" cxnId="{7F2B844B-3EBE-407E-BBDC-B7FF77BD3F67}">
      <dgm:prSet/>
      <dgm:spPr>
        <a:ln>
          <a:solidFill>
            <a:srgbClr val="0066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B58387CC-ADC1-4BFF-A7C3-F92F8C1099AF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Выписка из протокола (или протокол)</a:t>
          </a:r>
          <a:r>
            <a:rPr lang="ru-RU" dirty="0" smtClean="0"/>
            <a:t> учредительного собрания или конференции — 2 подлинника или 1 подлинник + 1 ксерокопия </a:t>
          </a:r>
          <a:endParaRPr lang="ru-RU" dirty="0"/>
        </a:p>
      </dgm:t>
    </dgm:pt>
    <dgm:pt modelId="{4A55BD6E-FFE8-428D-B48A-809D39AAD58C}" type="parTrans" cxnId="{FC6D0F49-ACDA-4D44-9295-76B956F5275F}">
      <dgm:prSet/>
      <dgm:spPr/>
      <dgm:t>
        <a:bodyPr/>
        <a:lstStyle/>
        <a:p>
          <a:endParaRPr lang="ru-RU"/>
        </a:p>
      </dgm:t>
    </dgm:pt>
    <dgm:pt modelId="{49531993-F70C-4B87-8FC0-49E7DC454026}" type="sibTrans" cxnId="{FC6D0F49-ACDA-4D44-9295-76B956F5275F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551BC2B6-7021-4B4D-8665-CD129A9E33E7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Документ об уплате государственной пошлины </a:t>
          </a:r>
          <a:r>
            <a:rPr lang="ru-RU" dirty="0" smtClean="0"/>
            <a:t>– 1 подлинник и 1 ксерокопия</a:t>
          </a:r>
          <a:endParaRPr lang="ru-RU" dirty="0"/>
        </a:p>
      </dgm:t>
    </dgm:pt>
    <dgm:pt modelId="{A480299D-C8D9-4D18-A156-D0FC7CFED26B}" type="parTrans" cxnId="{2B96C2F7-4347-4B2E-B62D-0C89D38A7970}">
      <dgm:prSet/>
      <dgm:spPr/>
      <dgm:t>
        <a:bodyPr/>
        <a:lstStyle/>
        <a:p>
          <a:endParaRPr lang="ru-RU"/>
        </a:p>
      </dgm:t>
    </dgm:pt>
    <dgm:pt modelId="{CA3F9ECE-5D03-42AE-9D1F-050F477B92BA}" type="sibTrans" cxnId="{2B96C2F7-4347-4B2E-B62D-0C89D38A7970}">
      <dgm:prSet/>
      <dgm:spPr>
        <a:ln>
          <a:solidFill>
            <a:srgbClr val="0066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64BC07F6-8C8B-4901-BFFD-1CF23984C49A}" type="pres">
      <dgm:prSet presAssocID="{5EF3D909-7941-4C3C-B788-ECFAA39EE363}" presName="outerComposite" presStyleCnt="0">
        <dgm:presLayoutVars>
          <dgm:chMax val="5"/>
          <dgm:dir/>
          <dgm:resizeHandles val="exact"/>
        </dgm:presLayoutVars>
      </dgm:prSet>
      <dgm:spPr/>
    </dgm:pt>
    <dgm:pt modelId="{1582E675-4A2A-4FC2-84BF-775023AB2599}" type="pres">
      <dgm:prSet presAssocID="{5EF3D909-7941-4C3C-B788-ECFAA39EE363}" presName="dummyMaxCanvas" presStyleCnt="0">
        <dgm:presLayoutVars/>
      </dgm:prSet>
      <dgm:spPr/>
    </dgm:pt>
    <dgm:pt modelId="{859A2AD2-C88F-490F-A3D8-0406CACF1889}" type="pres">
      <dgm:prSet presAssocID="{5EF3D909-7941-4C3C-B788-ECFAA39EE36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BC575-0158-4B00-A1B9-15580B2A0F61}" type="pres">
      <dgm:prSet presAssocID="{5EF3D909-7941-4C3C-B788-ECFAA39EE36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E45ED-82B3-4008-89EF-E3B74B535A56}" type="pres">
      <dgm:prSet presAssocID="{5EF3D909-7941-4C3C-B788-ECFAA39EE36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6C840-2E94-4D23-920D-B4545B2837F6}" type="pres">
      <dgm:prSet presAssocID="{5EF3D909-7941-4C3C-B788-ECFAA39EE36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6399F-F782-4FAC-949B-7DF870CE30F5}" type="pres">
      <dgm:prSet presAssocID="{5EF3D909-7941-4C3C-B788-ECFAA39EE36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15C38-B4DF-4BF1-B598-7C176C776BC8}" type="pres">
      <dgm:prSet presAssocID="{5EF3D909-7941-4C3C-B788-ECFAA39EE36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C2E34-85D6-499F-AC86-70EDAC5EAAA0}" type="pres">
      <dgm:prSet presAssocID="{5EF3D909-7941-4C3C-B788-ECFAA39EE36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C6E85-59E6-42C0-9B81-DBD9C086FABF}" type="pres">
      <dgm:prSet presAssocID="{5EF3D909-7941-4C3C-B788-ECFAA39EE36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5A2F0-1B36-449B-89A3-EBF7A1044C75}" type="pres">
      <dgm:prSet presAssocID="{5EF3D909-7941-4C3C-B788-ECFAA39EE36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5FD83-DDC2-44D8-A28A-A1604F6F9BB4}" type="pres">
      <dgm:prSet presAssocID="{5EF3D909-7941-4C3C-B788-ECFAA39EE36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9059C-6D39-4121-BF20-616B7DCF2C8D}" type="pres">
      <dgm:prSet presAssocID="{5EF3D909-7941-4C3C-B788-ECFAA39EE36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02101-5C57-47FB-A727-1AD40C21003D}" type="pres">
      <dgm:prSet presAssocID="{5EF3D909-7941-4C3C-B788-ECFAA39EE36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9DFD5-14DE-44E8-9D3B-D4EF779F3256}" type="pres">
      <dgm:prSet presAssocID="{5EF3D909-7941-4C3C-B788-ECFAA39EE36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8BCDD-FCEA-45EA-8577-92947F06EDF4}" type="pres">
      <dgm:prSet presAssocID="{5EF3D909-7941-4C3C-B788-ECFAA39EE36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45B20-7869-4C37-A35D-623B5B0C11D7}" type="presOf" srcId="{C6CA4D1E-A671-410D-904F-DAA6F544958F}" destId="{F3D6399F-F782-4FAC-949B-7DF870CE30F5}" srcOrd="0" destOrd="0" presId="urn:microsoft.com/office/officeart/2005/8/layout/vProcess5"/>
    <dgm:cxn modelId="{5B249111-BF03-42A9-B615-6470273D68FB}" type="presOf" srcId="{C6CA4D1E-A671-410D-904F-DAA6F544958F}" destId="{5648BCDD-FCEA-45EA-8577-92947F06EDF4}" srcOrd="1" destOrd="0" presId="urn:microsoft.com/office/officeart/2005/8/layout/vProcess5"/>
    <dgm:cxn modelId="{16B4A0FC-C71F-4D57-985E-0D009B6D31BD}" type="presOf" srcId="{C49D3A67-5333-4D02-955B-8C0AAC81D45F}" destId="{A97BC575-0158-4B00-A1B9-15580B2A0F61}" srcOrd="0" destOrd="0" presId="urn:microsoft.com/office/officeart/2005/8/layout/vProcess5"/>
    <dgm:cxn modelId="{1E3D2650-10EA-42FC-8B8E-3A50D689FEDF}" type="presOf" srcId="{CA3F9ECE-5D03-42AE-9D1F-050F477B92BA}" destId="{FF35A2F0-1B36-449B-89A3-EBF7A1044C75}" srcOrd="0" destOrd="0" presId="urn:microsoft.com/office/officeart/2005/8/layout/vProcess5"/>
    <dgm:cxn modelId="{EE9AE19E-DE17-4125-B6A2-963DBCAE47C0}" type="presOf" srcId="{89EDC71E-A30B-4C0D-B7B8-42A426293042}" destId="{859A2AD2-C88F-490F-A3D8-0406CACF1889}" srcOrd="0" destOrd="0" presId="urn:microsoft.com/office/officeart/2005/8/layout/vProcess5"/>
    <dgm:cxn modelId="{FC6D0F49-ACDA-4D44-9295-76B956F5275F}" srcId="{5EF3D909-7941-4C3C-B788-ECFAA39EE363}" destId="{B58387CC-ADC1-4BFF-A7C3-F92F8C1099AF}" srcOrd="2" destOrd="0" parTransId="{4A55BD6E-FFE8-428D-B48A-809D39AAD58C}" sibTransId="{49531993-F70C-4B87-8FC0-49E7DC454026}"/>
    <dgm:cxn modelId="{D4CDB80E-5CD7-44F7-AD81-47643B2F5701}" srcId="{5EF3D909-7941-4C3C-B788-ECFAA39EE363}" destId="{89EDC71E-A30B-4C0D-B7B8-42A426293042}" srcOrd="0" destOrd="0" parTransId="{435F5B0D-06FC-4E3D-BF34-E66412212BA2}" sibTransId="{FC5B6A54-B3D6-4952-BCC6-761DD16F33BE}"/>
    <dgm:cxn modelId="{0F33B01D-AD64-4E57-B587-63E018A48A6F}" type="presOf" srcId="{89EDC71E-A30B-4C0D-B7B8-42A426293042}" destId="{22B5FD83-DDC2-44D8-A28A-A1604F6F9BB4}" srcOrd="1" destOrd="0" presId="urn:microsoft.com/office/officeart/2005/8/layout/vProcess5"/>
    <dgm:cxn modelId="{15AF1E6C-22A0-45AC-A2C6-F5826BD79F27}" type="presOf" srcId="{551BC2B6-7021-4B4D-8665-CD129A9E33E7}" destId="{77D9DFD5-14DE-44E8-9D3B-D4EF779F3256}" srcOrd="1" destOrd="0" presId="urn:microsoft.com/office/officeart/2005/8/layout/vProcess5"/>
    <dgm:cxn modelId="{7EF7DE0D-2089-4C6D-BA92-E64EE37CA658}" srcId="{5EF3D909-7941-4C3C-B788-ECFAA39EE363}" destId="{C6CA4D1E-A671-410D-904F-DAA6F544958F}" srcOrd="4" destOrd="0" parTransId="{90AB19F6-6252-49B7-A451-3EEE6E592457}" sibTransId="{48A85EB7-3E1A-469D-8E1A-F98E9E62F80D}"/>
    <dgm:cxn modelId="{F885FF87-EE8B-4F78-BE77-9111E68B19F9}" type="presOf" srcId="{49531993-F70C-4B87-8FC0-49E7DC454026}" destId="{FFEC6E85-59E6-42C0-9B81-DBD9C086FABF}" srcOrd="0" destOrd="0" presId="urn:microsoft.com/office/officeart/2005/8/layout/vProcess5"/>
    <dgm:cxn modelId="{44145308-A06D-48F6-B703-5FB2CE22E6A3}" type="presOf" srcId="{A2E0F9B8-0619-4BEE-A252-9EC90CC0BAEA}" destId="{3FEC2E34-85D6-499F-AC86-70EDAC5EAAA0}" srcOrd="0" destOrd="0" presId="urn:microsoft.com/office/officeart/2005/8/layout/vProcess5"/>
    <dgm:cxn modelId="{E5A40C14-93D2-4BC4-B406-87F4FFE2A6E7}" type="presOf" srcId="{5EF3D909-7941-4C3C-B788-ECFAA39EE363}" destId="{64BC07F6-8C8B-4901-BFFD-1CF23984C49A}" srcOrd="0" destOrd="0" presId="urn:microsoft.com/office/officeart/2005/8/layout/vProcess5"/>
    <dgm:cxn modelId="{2B96C2F7-4347-4B2E-B62D-0C89D38A7970}" srcId="{5EF3D909-7941-4C3C-B788-ECFAA39EE363}" destId="{551BC2B6-7021-4B4D-8665-CD129A9E33E7}" srcOrd="3" destOrd="0" parTransId="{A480299D-C8D9-4D18-A156-D0FC7CFED26B}" sibTransId="{CA3F9ECE-5D03-42AE-9D1F-050F477B92BA}"/>
    <dgm:cxn modelId="{BE51006B-F452-4FA7-B5F9-2E14241DAB72}" type="presOf" srcId="{FC5B6A54-B3D6-4952-BCC6-761DD16F33BE}" destId="{09315C38-B4DF-4BF1-B598-7C176C776BC8}" srcOrd="0" destOrd="0" presId="urn:microsoft.com/office/officeart/2005/8/layout/vProcess5"/>
    <dgm:cxn modelId="{0B217404-BD43-4F8A-8051-E7D8765F8B1D}" type="presOf" srcId="{B58387CC-ADC1-4BFF-A7C3-F92F8C1099AF}" destId="{2CBE45ED-82B3-4008-89EF-E3B74B535A56}" srcOrd="0" destOrd="0" presId="urn:microsoft.com/office/officeart/2005/8/layout/vProcess5"/>
    <dgm:cxn modelId="{0DEFB262-ECD9-4FC8-996B-873DC87A888E}" type="presOf" srcId="{C49D3A67-5333-4D02-955B-8C0AAC81D45F}" destId="{6799059C-6D39-4121-BF20-616B7DCF2C8D}" srcOrd="1" destOrd="0" presId="urn:microsoft.com/office/officeart/2005/8/layout/vProcess5"/>
    <dgm:cxn modelId="{25391A1B-5A35-459B-8C06-9211BB5DD87F}" type="presOf" srcId="{551BC2B6-7021-4B4D-8665-CD129A9E33E7}" destId="{BEC6C840-2E94-4D23-920D-B4545B2837F6}" srcOrd="0" destOrd="0" presId="urn:microsoft.com/office/officeart/2005/8/layout/vProcess5"/>
    <dgm:cxn modelId="{85A11D57-A75E-4EF7-AF2F-7A7C55C94AA8}" type="presOf" srcId="{B58387CC-ADC1-4BFF-A7C3-F92F8C1099AF}" destId="{D2902101-5C57-47FB-A727-1AD40C21003D}" srcOrd="1" destOrd="0" presId="urn:microsoft.com/office/officeart/2005/8/layout/vProcess5"/>
    <dgm:cxn modelId="{7F2B844B-3EBE-407E-BBDC-B7FF77BD3F67}" srcId="{5EF3D909-7941-4C3C-B788-ECFAA39EE363}" destId="{C49D3A67-5333-4D02-955B-8C0AAC81D45F}" srcOrd="1" destOrd="0" parTransId="{6E448322-C14A-4530-8A1A-29FA1183FF42}" sibTransId="{A2E0F9B8-0619-4BEE-A252-9EC90CC0BAEA}"/>
    <dgm:cxn modelId="{CDC1AF80-71FF-4E8E-96BA-E60DF63C28CB}" type="presParOf" srcId="{64BC07F6-8C8B-4901-BFFD-1CF23984C49A}" destId="{1582E675-4A2A-4FC2-84BF-775023AB2599}" srcOrd="0" destOrd="0" presId="urn:microsoft.com/office/officeart/2005/8/layout/vProcess5"/>
    <dgm:cxn modelId="{8ADCA725-E9A3-470D-9569-7FDAAEA79679}" type="presParOf" srcId="{64BC07F6-8C8B-4901-BFFD-1CF23984C49A}" destId="{859A2AD2-C88F-490F-A3D8-0406CACF1889}" srcOrd="1" destOrd="0" presId="urn:microsoft.com/office/officeart/2005/8/layout/vProcess5"/>
    <dgm:cxn modelId="{F60206B9-0E7D-4C63-98CB-0DB075563E73}" type="presParOf" srcId="{64BC07F6-8C8B-4901-BFFD-1CF23984C49A}" destId="{A97BC575-0158-4B00-A1B9-15580B2A0F61}" srcOrd="2" destOrd="0" presId="urn:microsoft.com/office/officeart/2005/8/layout/vProcess5"/>
    <dgm:cxn modelId="{7987EB3C-8DB8-4791-9CAE-A32DCB5C48A4}" type="presParOf" srcId="{64BC07F6-8C8B-4901-BFFD-1CF23984C49A}" destId="{2CBE45ED-82B3-4008-89EF-E3B74B535A56}" srcOrd="3" destOrd="0" presId="urn:microsoft.com/office/officeart/2005/8/layout/vProcess5"/>
    <dgm:cxn modelId="{FDE42A96-BBDB-4A34-99D5-E9DBF662C03A}" type="presParOf" srcId="{64BC07F6-8C8B-4901-BFFD-1CF23984C49A}" destId="{BEC6C840-2E94-4D23-920D-B4545B2837F6}" srcOrd="4" destOrd="0" presId="urn:microsoft.com/office/officeart/2005/8/layout/vProcess5"/>
    <dgm:cxn modelId="{7DC69B5E-1632-4DC4-9C41-D2B3D105331C}" type="presParOf" srcId="{64BC07F6-8C8B-4901-BFFD-1CF23984C49A}" destId="{F3D6399F-F782-4FAC-949B-7DF870CE30F5}" srcOrd="5" destOrd="0" presId="urn:microsoft.com/office/officeart/2005/8/layout/vProcess5"/>
    <dgm:cxn modelId="{9BABDA02-D336-41AC-9254-EE7719D7A4E1}" type="presParOf" srcId="{64BC07F6-8C8B-4901-BFFD-1CF23984C49A}" destId="{09315C38-B4DF-4BF1-B598-7C176C776BC8}" srcOrd="6" destOrd="0" presId="urn:microsoft.com/office/officeart/2005/8/layout/vProcess5"/>
    <dgm:cxn modelId="{39CCB3F3-A8D0-4B04-8436-D239AE9A4DF7}" type="presParOf" srcId="{64BC07F6-8C8B-4901-BFFD-1CF23984C49A}" destId="{3FEC2E34-85D6-499F-AC86-70EDAC5EAAA0}" srcOrd="7" destOrd="0" presId="urn:microsoft.com/office/officeart/2005/8/layout/vProcess5"/>
    <dgm:cxn modelId="{3ECF3F71-885E-4BC8-AEF1-37CEE7BC3DB7}" type="presParOf" srcId="{64BC07F6-8C8B-4901-BFFD-1CF23984C49A}" destId="{FFEC6E85-59E6-42C0-9B81-DBD9C086FABF}" srcOrd="8" destOrd="0" presId="urn:microsoft.com/office/officeart/2005/8/layout/vProcess5"/>
    <dgm:cxn modelId="{36B741CF-A042-47D9-93B4-C837B2C5DA5A}" type="presParOf" srcId="{64BC07F6-8C8B-4901-BFFD-1CF23984C49A}" destId="{FF35A2F0-1B36-449B-89A3-EBF7A1044C75}" srcOrd="9" destOrd="0" presId="urn:microsoft.com/office/officeart/2005/8/layout/vProcess5"/>
    <dgm:cxn modelId="{CFA848E1-AAE8-431E-9D89-573D02AADFA7}" type="presParOf" srcId="{64BC07F6-8C8B-4901-BFFD-1CF23984C49A}" destId="{22B5FD83-DDC2-44D8-A28A-A1604F6F9BB4}" srcOrd="10" destOrd="0" presId="urn:microsoft.com/office/officeart/2005/8/layout/vProcess5"/>
    <dgm:cxn modelId="{BC518392-6552-471E-B351-D196D7FF9AAE}" type="presParOf" srcId="{64BC07F6-8C8B-4901-BFFD-1CF23984C49A}" destId="{6799059C-6D39-4121-BF20-616B7DCF2C8D}" srcOrd="11" destOrd="0" presId="urn:microsoft.com/office/officeart/2005/8/layout/vProcess5"/>
    <dgm:cxn modelId="{9A82CF82-EA1E-4A90-AF31-F6BD1287A747}" type="presParOf" srcId="{64BC07F6-8C8B-4901-BFFD-1CF23984C49A}" destId="{D2902101-5C57-47FB-A727-1AD40C21003D}" srcOrd="12" destOrd="0" presId="urn:microsoft.com/office/officeart/2005/8/layout/vProcess5"/>
    <dgm:cxn modelId="{2ED4FA4C-80CF-470B-8D8B-DB84C4A64673}" type="presParOf" srcId="{64BC07F6-8C8B-4901-BFFD-1CF23984C49A}" destId="{77D9DFD5-14DE-44E8-9D3B-D4EF779F3256}" srcOrd="13" destOrd="0" presId="urn:microsoft.com/office/officeart/2005/8/layout/vProcess5"/>
    <dgm:cxn modelId="{6475A4EA-6BD8-45CA-99BC-32FEB2BA410B}" type="presParOf" srcId="{64BC07F6-8C8B-4901-BFFD-1CF23984C49A}" destId="{5648BCDD-FCEA-45EA-8577-92947F06EDF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2990F-01D8-4ADC-BEDA-F15293A86D18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DF0EA77-B1CB-4723-B7BE-6ACD3CFB6105}">
      <dgm:prSet phldrT="[Текст]"/>
      <dgm:spPr/>
      <dgm:t>
        <a:bodyPr/>
        <a:lstStyle/>
        <a:p>
          <a:pPr algn="ctr"/>
          <a:r>
            <a:rPr lang="ru-RU" b="1" i="1" u="sng" dirty="0" smtClean="0"/>
            <a:t>3 месяца</a:t>
          </a:r>
          <a:r>
            <a:rPr lang="ru-RU" dirty="0" smtClean="0"/>
            <a:t> с момента проведения учредительного собрания (</a:t>
          </a:r>
          <a:r>
            <a:rPr lang="ru-RU" dirty="0" smtClean="0"/>
            <a:t>конференции) </a:t>
          </a:r>
          <a:r>
            <a:rPr lang="ru-RU" dirty="0" smtClean="0"/>
            <a:t>у ТОС </a:t>
          </a:r>
          <a:r>
            <a:rPr lang="ru-RU" b="1" i="1" u="sng" dirty="0" smtClean="0"/>
            <a:t>на подачу документов в Управление </a:t>
          </a:r>
          <a:r>
            <a:rPr lang="ru-RU" dirty="0" smtClean="0"/>
            <a:t>Минюста России по Пермскому краю для государственной регистрации ТОС</a:t>
          </a:r>
          <a:endParaRPr lang="ru-RU" dirty="0"/>
        </a:p>
      </dgm:t>
    </dgm:pt>
    <dgm:pt modelId="{1D435812-6A16-406F-ADB2-A1A51AED53BE}" type="parTrans" cxnId="{BA59FAF8-B9DF-4D5F-976F-57F001CA2CCE}">
      <dgm:prSet/>
      <dgm:spPr/>
      <dgm:t>
        <a:bodyPr/>
        <a:lstStyle/>
        <a:p>
          <a:pPr algn="ctr"/>
          <a:endParaRPr lang="ru-RU"/>
        </a:p>
      </dgm:t>
    </dgm:pt>
    <dgm:pt modelId="{597F1FF7-1CAF-4CAE-A568-1F8A5BA1CCF3}" type="sibTrans" cxnId="{BA59FAF8-B9DF-4D5F-976F-57F001CA2CCE}">
      <dgm:prSet/>
      <dgm:spPr/>
      <dgm:t>
        <a:bodyPr/>
        <a:lstStyle/>
        <a:p>
          <a:pPr algn="ctr"/>
          <a:endParaRPr lang="ru-RU"/>
        </a:p>
      </dgm:t>
    </dgm:pt>
    <dgm:pt modelId="{1C38B2F9-564D-4711-8679-6473979F1DF1}">
      <dgm:prSet phldrT="[Текст]"/>
      <dgm:spPr/>
      <dgm:t>
        <a:bodyPr/>
        <a:lstStyle/>
        <a:p>
          <a:pPr algn="ctr"/>
          <a:r>
            <a:rPr lang="ru-RU" b="1" i="1" u="sng" dirty="0" smtClean="0"/>
            <a:t>13 рабочих дней у Управления для принятия решения </a:t>
          </a:r>
          <a:br>
            <a:rPr lang="ru-RU" b="1" i="1" u="sng" dirty="0" smtClean="0"/>
          </a:br>
          <a:r>
            <a:rPr lang="ru-RU" dirty="0" smtClean="0"/>
            <a:t>о государственной регистрации создания ТОС и направления документов в регистрирующий орган (МИФНС России № 17 </a:t>
          </a:r>
          <a:br>
            <a:rPr lang="ru-RU" dirty="0" smtClean="0"/>
          </a:br>
          <a:r>
            <a:rPr lang="ru-RU" dirty="0" smtClean="0"/>
            <a:t>по Пермскому краю) для внесения записи в Единый государственный реестр юридических лиц</a:t>
          </a:r>
          <a:endParaRPr lang="ru-RU" dirty="0"/>
        </a:p>
      </dgm:t>
    </dgm:pt>
    <dgm:pt modelId="{30194F44-5021-4D93-B925-70828BBFF81E}" type="parTrans" cxnId="{EA83EA41-38AD-49E9-8832-625BA2241417}">
      <dgm:prSet/>
      <dgm:spPr/>
      <dgm:t>
        <a:bodyPr/>
        <a:lstStyle/>
        <a:p>
          <a:pPr algn="ctr"/>
          <a:endParaRPr lang="ru-RU"/>
        </a:p>
      </dgm:t>
    </dgm:pt>
    <dgm:pt modelId="{0BE780DC-27D1-4F1E-938F-BB3D7863C027}" type="sibTrans" cxnId="{EA83EA41-38AD-49E9-8832-625BA2241417}">
      <dgm:prSet/>
      <dgm:spPr/>
      <dgm:t>
        <a:bodyPr/>
        <a:lstStyle/>
        <a:p>
          <a:pPr algn="ctr"/>
          <a:endParaRPr lang="ru-RU"/>
        </a:p>
      </dgm:t>
    </dgm:pt>
    <dgm:pt modelId="{680867D7-A570-40DB-AB86-88FBC4B08BC9}">
      <dgm:prSet phldrT="[Текст]"/>
      <dgm:spPr/>
      <dgm:t>
        <a:bodyPr/>
        <a:lstStyle/>
        <a:p>
          <a:pPr algn="ctr"/>
          <a:r>
            <a:rPr lang="ru-RU" b="1" i="1" u="sng" dirty="0" smtClean="0"/>
            <a:t>5 рабочих дней </a:t>
          </a:r>
          <a:r>
            <a:rPr lang="ru-RU" dirty="0" smtClean="0"/>
            <a:t>у регистрирующего органа </a:t>
          </a:r>
          <a:r>
            <a:rPr lang="ru-RU" b="1" i="1" u="sng" dirty="0" smtClean="0"/>
            <a:t>на внесение соответствующей записи </a:t>
          </a:r>
          <a:endParaRPr lang="ru-RU" b="1" i="1" u="sng" dirty="0"/>
        </a:p>
      </dgm:t>
    </dgm:pt>
    <dgm:pt modelId="{D1DAEA4E-8113-44B9-B7E4-282B9E9555BD}" type="parTrans" cxnId="{61CB9F87-828B-454F-B284-DC82085BEC50}">
      <dgm:prSet/>
      <dgm:spPr/>
      <dgm:t>
        <a:bodyPr/>
        <a:lstStyle/>
        <a:p>
          <a:pPr algn="ctr"/>
          <a:endParaRPr lang="ru-RU"/>
        </a:p>
      </dgm:t>
    </dgm:pt>
    <dgm:pt modelId="{6779191D-7F19-442F-AF7B-FD3A17117EA1}" type="sibTrans" cxnId="{61CB9F87-828B-454F-B284-DC82085BEC50}">
      <dgm:prSet/>
      <dgm:spPr/>
      <dgm:t>
        <a:bodyPr/>
        <a:lstStyle/>
        <a:p>
          <a:pPr algn="ctr"/>
          <a:endParaRPr lang="ru-RU"/>
        </a:p>
      </dgm:t>
    </dgm:pt>
    <dgm:pt modelId="{C147C5CF-4B47-462C-9686-BA8820464ED5}" type="pres">
      <dgm:prSet presAssocID="{6E72990F-01D8-4ADC-BEDA-F15293A86D1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948EA6-E689-4555-9E64-FB82B64DFD3D}" type="pres">
      <dgm:prSet presAssocID="{BDF0EA77-B1CB-4723-B7BE-6ACD3CFB6105}" presName="thickLine" presStyleLbl="alignNode1" presStyleIdx="0" presStyleCnt="3"/>
      <dgm:spPr/>
      <dgm:t>
        <a:bodyPr/>
        <a:lstStyle/>
        <a:p>
          <a:endParaRPr lang="ru-RU"/>
        </a:p>
      </dgm:t>
    </dgm:pt>
    <dgm:pt modelId="{D8F922A8-6F1E-450C-8B5F-DD6DD77D3205}" type="pres">
      <dgm:prSet presAssocID="{BDF0EA77-B1CB-4723-B7BE-6ACD3CFB6105}" presName="horz1" presStyleCnt="0"/>
      <dgm:spPr/>
      <dgm:t>
        <a:bodyPr/>
        <a:lstStyle/>
        <a:p>
          <a:endParaRPr lang="ru-RU"/>
        </a:p>
      </dgm:t>
    </dgm:pt>
    <dgm:pt modelId="{FE54D270-56E1-416F-9487-E2E586B80CBB}" type="pres">
      <dgm:prSet presAssocID="{BDF0EA77-B1CB-4723-B7BE-6ACD3CFB6105}" presName="tx1" presStyleLbl="revTx" presStyleIdx="0" presStyleCnt="3"/>
      <dgm:spPr/>
      <dgm:t>
        <a:bodyPr/>
        <a:lstStyle/>
        <a:p>
          <a:endParaRPr lang="ru-RU"/>
        </a:p>
      </dgm:t>
    </dgm:pt>
    <dgm:pt modelId="{A0254CBA-62CF-420A-B488-5A6967FA90B4}" type="pres">
      <dgm:prSet presAssocID="{BDF0EA77-B1CB-4723-B7BE-6ACD3CFB6105}" presName="vert1" presStyleCnt="0"/>
      <dgm:spPr/>
      <dgm:t>
        <a:bodyPr/>
        <a:lstStyle/>
        <a:p>
          <a:endParaRPr lang="ru-RU"/>
        </a:p>
      </dgm:t>
    </dgm:pt>
    <dgm:pt modelId="{4E53CF98-E06B-45EE-942F-79F1806D18AE}" type="pres">
      <dgm:prSet presAssocID="{1C38B2F9-564D-4711-8679-6473979F1DF1}" presName="thickLine" presStyleLbl="alignNode1" presStyleIdx="1" presStyleCnt="3"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E08494C3-3CDB-4892-9AD9-A1CFDC8BB61A}" type="pres">
      <dgm:prSet presAssocID="{1C38B2F9-564D-4711-8679-6473979F1DF1}" presName="horz1" presStyleCnt="0"/>
      <dgm:spPr/>
      <dgm:t>
        <a:bodyPr/>
        <a:lstStyle/>
        <a:p>
          <a:endParaRPr lang="ru-RU"/>
        </a:p>
      </dgm:t>
    </dgm:pt>
    <dgm:pt modelId="{1E7D13BC-1375-4899-95F6-49BAF40E1F61}" type="pres">
      <dgm:prSet presAssocID="{1C38B2F9-564D-4711-8679-6473979F1DF1}" presName="tx1" presStyleLbl="revTx" presStyleIdx="1" presStyleCnt="3"/>
      <dgm:spPr/>
      <dgm:t>
        <a:bodyPr/>
        <a:lstStyle/>
        <a:p>
          <a:endParaRPr lang="ru-RU"/>
        </a:p>
      </dgm:t>
    </dgm:pt>
    <dgm:pt modelId="{129F7A76-6B4A-4E8E-8871-8387377427C7}" type="pres">
      <dgm:prSet presAssocID="{1C38B2F9-564D-4711-8679-6473979F1DF1}" presName="vert1" presStyleCnt="0"/>
      <dgm:spPr/>
      <dgm:t>
        <a:bodyPr/>
        <a:lstStyle/>
        <a:p>
          <a:endParaRPr lang="ru-RU"/>
        </a:p>
      </dgm:t>
    </dgm:pt>
    <dgm:pt modelId="{3BF54FD8-4C06-4740-A31F-DD01A49C8466}" type="pres">
      <dgm:prSet presAssocID="{680867D7-A570-40DB-AB86-88FBC4B08BC9}" presName="thickLine" presStyleLbl="alignNode1" presStyleIdx="2" presStyleCnt="3"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4C3B2434-469D-4BDA-9756-9DF07D910CE4}" type="pres">
      <dgm:prSet presAssocID="{680867D7-A570-40DB-AB86-88FBC4B08BC9}" presName="horz1" presStyleCnt="0"/>
      <dgm:spPr/>
      <dgm:t>
        <a:bodyPr/>
        <a:lstStyle/>
        <a:p>
          <a:endParaRPr lang="ru-RU"/>
        </a:p>
      </dgm:t>
    </dgm:pt>
    <dgm:pt modelId="{D63797AB-51D9-4BCD-A7BB-1AAF9F80FB3A}" type="pres">
      <dgm:prSet presAssocID="{680867D7-A570-40DB-AB86-88FBC4B08BC9}" presName="tx1" presStyleLbl="revTx" presStyleIdx="2" presStyleCnt="3"/>
      <dgm:spPr/>
      <dgm:t>
        <a:bodyPr/>
        <a:lstStyle/>
        <a:p>
          <a:endParaRPr lang="ru-RU"/>
        </a:p>
      </dgm:t>
    </dgm:pt>
    <dgm:pt modelId="{59C8EF1C-839E-4570-8B23-4077992EA78F}" type="pres">
      <dgm:prSet presAssocID="{680867D7-A570-40DB-AB86-88FBC4B08BC9}" presName="vert1" presStyleCnt="0"/>
      <dgm:spPr/>
      <dgm:t>
        <a:bodyPr/>
        <a:lstStyle/>
        <a:p>
          <a:endParaRPr lang="ru-RU"/>
        </a:p>
      </dgm:t>
    </dgm:pt>
  </dgm:ptLst>
  <dgm:cxnLst>
    <dgm:cxn modelId="{D0CC9CD8-14D5-474F-9577-2DF0A18F82A0}" type="presOf" srcId="{BDF0EA77-B1CB-4723-B7BE-6ACD3CFB6105}" destId="{FE54D270-56E1-416F-9487-E2E586B80CBB}" srcOrd="0" destOrd="0" presId="urn:microsoft.com/office/officeart/2008/layout/LinedList"/>
    <dgm:cxn modelId="{EA83EA41-38AD-49E9-8832-625BA2241417}" srcId="{6E72990F-01D8-4ADC-BEDA-F15293A86D18}" destId="{1C38B2F9-564D-4711-8679-6473979F1DF1}" srcOrd="1" destOrd="0" parTransId="{30194F44-5021-4D93-B925-70828BBFF81E}" sibTransId="{0BE780DC-27D1-4F1E-938F-BB3D7863C027}"/>
    <dgm:cxn modelId="{6F4549FF-AADF-45F1-92A2-46FC84CDF9BB}" type="presOf" srcId="{6E72990F-01D8-4ADC-BEDA-F15293A86D18}" destId="{C147C5CF-4B47-462C-9686-BA8820464ED5}" srcOrd="0" destOrd="0" presId="urn:microsoft.com/office/officeart/2008/layout/LinedList"/>
    <dgm:cxn modelId="{15936F27-2CAA-4405-8A08-711752C0FEF4}" type="presOf" srcId="{1C38B2F9-564D-4711-8679-6473979F1DF1}" destId="{1E7D13BC-1375-4899-95F6-49BAF40E1F61}" srcOrd="0" destOrd="0" presId="urn:microsoft.com/office/officeart/2008/layout/LinedList"/>
    <dgm:cxn modelId="{61CB9F87-828B-454F-B284-DC82085BEC50}" srcId="{6E72990F-01D8-4ADC-BEDA-F15293A86D18}" destId="{680867D7-A570-40DB-AB86-88FBC4B08BC9}" srcOrd="2" destOrd="0" parTransId="{D1DAEA4E-8113-44B9-B7E4-282B9E9555BD}" sibTransId="{6779191D-7F19-442F-AF7B-FD3A17117EA1}"/>
    <dgm:cxn modelId="{EAD923A0-71D2-4494-A351-B6115A0D736F}" type="presOf" srcId="{680867D7-A570-40DB-AB86-88FBC4B08BC9}" destId="{D63797AB-51D9-4BCD-A7BB-1AAF9F80FB3A}" srcOrd="0" destOrd="0" presId="urn:microsoft.com/office/officeart/2008/layout/LinedList"/>
    <dgm:cxn modelId="{BA59FAF8-B9DF-4D5F-976F-57F001CA2CCE}" srcId="{6E72990F-01D8-4ADC-BEDA-F15293A86D18}" destId="{BDF0EA77-B1CB-4723-B7BE-6ACD3CFB6105}" srcOrd="0" destOrd="0" parTransId="{1D435812-6A16-406F-ADB2-A1A51AED53BE}" sibTransId="{597F1FF7-1CAF-4CAE-A568-1F8A5BA1CCF3}"/>
    <dgm:cxn modelId="{E2B35958-16C5-4E1B-9042-BF189D57AC2C}" type="presParOf" srcId="{C147C5CF-4B47-462C-9686-BA8820464ED5}" destId="{87948EA6-E689-4555-9E64-FB82B64DFD3D}" srcOrd="0" destOrd="0" presId="urn:microsoft.com/office/officeart/2008/layout/LinedList"/>
    <dgm:cxn modelId="{E624BA76-D7A8-42EE-9F66-220B0849925A}" type="presParOf" srcId="{C147C5CF-4B47-462C-9686-BA8820464ED5}" destId="{D8F922A8-6F1E-450C-8B5F-DD6DD77D3205}" srcOrd="1" destOrd="0" presId="urn:microsoft.com/office/officeart/2008/layout/LinedList"/>
    <dgm:cxn modelId="{DA6CD144-11FB-4135-9C90-8E52D7A88BC2}" type="presParOf" srcId="{D8F922A8-6F1E-450C-8B5F-DD6DD77D3205}" destId="{FE54D270-56E1-416F-9487-E2E586B80CBB}" srcOrd="0" destOrd="0" presId="urn:microsoft.com/office/officeart/2008/layout/LinedList"/>
    <dgm:cxn modelId="{FC71E3FA-21BF-4F54-9F0D-7F2DA4DF9956}" type="presParOf" srcId="{D8F922A8-6F1E-450C-8B5F-DD6DD77D3205}" destId="{A0254CBA-62CF-420A-B488-5A6967FA90B4}" srcOrd="1" destOrd="0" presId="urn:microsoft.com/office/officeart/2008/layout/LinedList"/>
    <dgm:cxn modelId="{53F07FF8-2A18-4EA3-AEC6-48BE251B3D9F}" type="presParOf" srcId="{C147C5CF-4B47-462C-9686-BA8820464ED5}" destId="{4E53CF98-E06B-45EE-942F-79F1806D18AE}" srcOrd="2" destOrd="0" presId="urn:microsoft.com/office/officeart/2008/layout/LinedList"/>
    <dgm:cxn modelId="{ABFFC190-952A-4246-9A01-84367531918C}" type="presParOf" srcId="{C147C5CF-4B47-462C-9686-BA8820464ED5}" destId="{E08494C3-3CDB-4892-9AD9-A1CFDC8BB61A}" srcOrd="3" destOrd="0" presId="urn:microsoft.com/office/officeart/2008/layout/LinedList"/>
    <dgm:cxn modelId="{7ED3AAEE-7E59-45C2-A0F4-394683B64B24}" type="presParOf" srcId="{E08494C3-3CDB-4892-9AD9-A1CFDC8BB61A}" destId="{1E7D13BC-1375-4899-95F6-49BAF40E1F61}" srcOrd="0" destOrd="0" presId="urn:microsoft.com/office/officeart/2008/layout/LinedList"/>
    <dgm:cxn modelId="{16C6CC0E-F4D9-42A0-B463-48DB118E70DA}" type="presParOf" srcId="{E08494C3-3CDB-4892-9AD9-A1CFDC8BB61A}" destId="{129F7A76-6B4A-4E8E-8871-8387377427C7}" srcOrd="1" destOrd="0" presId="urn:microsoft.com/office/officeart/2008/layout/LinedList"/>
    <dgm:cxn modelId="{2A9CD631-B03B-4FEF-AFCA-CA110D7E938B}" type="presParOf" srcId="{C147C5CF-4B47-462C-9686-BA8820464ED5}" destId="{3BF54FD8-4C06-4740-A31F-DD01A49C8466}" srcOrd="4" destOrd="0" presId="urn:microsoft.com/office/officeart/2008/layout/LinedList"/>
    <dgm:cxn modelId="{4806BDB1-93E6-4A50-94D9-053EE3AFA822}" type="presParOf" srcId="{C147C5CF-4B47-462C-9686-BA8820464ED5}" destId="{4C3B2434-469D-4BDA-9756-9DF07D910CE4}" srcOrd="5" destOrd="0" presId="urn:microsoft.com/office/officeart/2008/layout/LinedList"/>
    <dgm:cxn modelId="{435C07C7-0A03-4002-B1B1-E99C33D57502}" type="presParOf" srcId="{4C3B2434-469D-4BDA-9756-9DF07D910CE4}" destId="{D63797AB-51D9-4BCD-A7BB-1AAF9F80FB3A}" srcOrd="0" destOrd="0" presId="urn:microsoft.com/office/officeart/2008/layout/LinedList"/>
    <dgm:cxn modelId="{E0D9F2C2-964F-418E-848F-FAF6915D4AFF}" type="presParOf" srcId="{4C3B2434-469D-4BDA-9756-9DF07D910CE4}" destId="{59C8EF1C-839E-4570-8B23-4077992EA7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F3D909-7941-4C3C-B788-ECFAA39EE363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</dgm:pt>
    <dgm:pt modelId="{89EDC71E-A30B-4C0D-B7B8-42A426293042}">
      <dgm:prSet phldrT="[Текст]"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u="sng" dirty="0" smtClean="0"/>
            <a:t>Проведение проверок</a:t>
          </a:r>
          <a:r>
            <a:rPr lang="ru-RU" u="none" dirty="0" smtClean="0"/>
            <a:t> (плановые и внеплановые);</a:t>
          </a:r>
          <a:endParaRPr lang="ru-RU" u="none" dirty="0"/>
        </a:p>
      </dgm:t>
    </dgm:pt>
    <dgm:pt modelId="{435F5B0D-06FC-4E3D-BF34-E66412212BA2}" type="parTrans" cxnId="{D4CDB80E-5CD7-44F7-AD81-47643B2F5701}">
      <dgm:prSet/>
      <dgm:spPr/>
      <dgm:t>
        <a:bodyPr/>
        <a:lstStyle/>
        <a:p>
          <a:endParaRPr lang="ru-RU"/>
        </a:p>
      </dgm:t>
    </dgm:pt>
    <dgm:pt modelId="{FC5B6A54-B3D6-4952-BCC6-761DD16F33BE}" type="sibTrans" cxnId="{D4CDB80E-5CD7-44F7-AD81-47643B2F5701}">
      <dgm:prSet/>
      <dgm:spPr>
        <a:ln>
          <a:solidFill>
            <a:srgbClr val="0066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C49D3A67-5333-4D02-955B-8C0AAC81D45F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Анализ отчетов </a:t>
          </a:r>
          <a:r>
            <a:rPr lang="ru-RU" b="0" i="0" u="none" dirty="0" smtClean="0"/>
            <a:t>некоммерческих организаций;</a:t>
          </a:r>
          <a:endParaRPr lang="ru-RU" b="0" i="0" u="none" dirty="0"/>
        </a:p>
      </dgm:t>
    </dgm:pt>
    <dgm:pt modelId="{6E448322-C14A-4530-8A1A-29FA1183FF42}" type="parTrans" cxnId="{7F2B844B-3EBE-407E-BBDC-B7FF77BD3F67}">
      <dgm:prSet/>
      <dgm:spPr/>
      <dgm:t>
        <a:bodyPr/>
        <a:lstStyle/>
        <a:p>
          <a:endParaRPr lang="ru-RU"/>
        </a:p>
      </dgm:t>
    </dgm:pt>
    <dgm:pt modelId="{A2E0F9B8-0619-4BEE-A252-9EC90CC0BAEA}" type="sibTrans" cxnId="{7F2B844B-3EBE-407E-BBDC-B7FF77BD3F67}">
      <dgm:prSet/>
      <dgm:spPr>
        <a:ln>
          <a:solidFill>
            <a:srgbClr val="0066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B58387CC-ADC1-4BFF-A7C3-F92F8C1099AF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Участие в мероприятиях </a:t>
          </a:r>
          <a:r>
            <a:rPr lang="ru-RU" dirty="0" smtClean="0"/>
            <a:t>некоммерческих организаций</a:t>
          </a:r>
          <a:endParaRPr lang="ru-RU" dirty="0"/>
        </a:p>
      </dgm:t>
    </dgm:pt>
    <dgm:pt modelId="{4A55BD6E-FFE8-428D-B48A-809D39AAD58C}" type="parTrans" cxnId="{FC6D0F49-ACDA-4D44-9295-76B956F5275F}">
      <dgm:prSet/>
      <dgm:spPr/>
      <dgm:t>
        <a:bodyPr/>
        <a:lstStyle/>
        <a:p>
          <a:endParaRPr lang="ru-RU"/>
        </a:p>
      </dgm:t>
    </dgm:pt>
    <dgm:pt modelId="{49531993-F70C-4B87-8FC0-49E7DC454026}" type="sibTrans" cxnId="{FC6D0F49-ACDA-4D44-9295-76B956F5275F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551BC2B6-7021-4B4D-8665-CD129A9E33E7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Принятие по результатам контроля мер</a:t>
          </a:r>
          <a:r>
            <a:rPr lang="ru-RU" dirty="0" smtClean="0"/>
            <a:t>, предусмотренных законодательством Российской Федерации</a:t>
          </a:r>
          <a:endParaRPr lang="ru-RU" dirty="0"/>
        </a:p>
      </dgm:t>
    </dgm:pt>
    <dgm:pt modelId="{A480299D-C8D9-4D18-A156-D0FC7CFED26B}" type="parTrans" cxnId="{2B96C2F7-4347-4B2E-B62D-0C89D38A7970}">
      <dgm:prSet/>
      <dgm:spPr/>
      <dgm:t>
        <a:bodyPr/>
        <a:lstStyle/>
        <a:p>
          <a:endParaRPr lang="ru-RU"/>
        </a:p>
      </dgm:t>
    </dgm:pt>
    <dgm:pt modelId="{CA3F9ECE-5D03-42AE-9D1F-050F477B92BA}" type="sibTrans" cxnId="{2B96C2F7-4347-4B2E-B62D-0C89D38A7970}">
      <dgm:prSet/>
      <dgm:spPr>
        <a:ln>
          <a:solidFill>
            <a:srgbClr val="0066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64BC07F6-8C8B-4901-BFFD-1CF23984C49A}" type="pres">
      <dgm:prSet presAssocID="{5EF3D909-7941-4C3C-B788-ECFAA39EE363}" presName="outerComposite" presStyleCnt="0">
        <dgm:presLayoutVars>
          <dgm:chMax val="5"/>
          <dgm:dir/>
          <dgm:resizeHandles val="exact"/>
        </dgm:presLayoutVars>
      </dgm:prSet>
      <dgm:spPr/>
    </dgm:pt>
    <dgm:pt modelId="{1582E675-4A2A-4FC2-84BF-775023AB2599}" type="pres">
      <dgm:prSet presAssocID="{5EF3D909-7941-4C3C-B788-ECFAA39EE363}" presName="dummyMaxCanvas" presStyleCnt="0">
        <dgm:presLayoutVars/>
      </dgm:prSet>
      <dgm:spPr/>
    </dgm:pt>
    <dgm:pt modelId="{E1C2C87E-0877-4143-A490-E1F4201940A0}" type="pres">
      <dgm:prSet presAssocID="{5EF3D909-7941-4C3C-B788-ECFAA39EE363}" presName="FourNodes_1" presStyleLbl="node1" presStyleIdx="0" presStyleCnt="4" custLinFactNeighborY="4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9B647-2F13-441E-A7CA-054CC3D1E8CF}" type="pres">
      <dgm:prSet presAssocID="{5EF3D909-7941-4C3C-B788-ECFAA39EE36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841AE-5574-4D9B-94A8-A5F06F71FAAD}" type="pres">
      <dgm:prSet presAssocID="{5EF3D909-7941-4C3C-B788-ECFAA39EE36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2446E-E2C2-4B9F-822D-758C14E5DA35}" type="pres">
      <dgm:prSet presAssocID="{5EF3D909-7941-4C3C-B788-ECFAA39EE36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0A558-711F-4484-AEF1-02D754C8E36E}" type="pres">
      <dgm:prSet presAssocID="{5EF3D909-7941-4C3C-B788-ECFAA39EE36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C55BE-30D2-48AF-815D-20C9859190A1}" type="pres">
      <dgm:prSet presAssocID="{5EF3D909-7941-4C3C-B788-ECFAA39EE36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4BFBF-F9D6-484F-9130-7C83A124FBD3}" type="pres">
      <dgm:prSet presAssocID="{5EF3D909-7941-4C3C-B788-ECFAA39EE36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8956A-C624-4E9F-A71E-93DE6B00A72B}" type="pres">
      <dgm:prSet presAssocID="{5EF3D909-7941-4C3C-B788-ECFAA39EE36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BB66C-FE20-4894-98AC-44FF41B17716}" type="pres">
      <dgm:prSet presAssocID="{5EF3D909-7941-4C3C-B788-ECFAA39EE36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B5AEE-0367-4666-A84E-5B46BA65E93F}" type="pres">
      <dgm:prSet presAssocID="{5EF3D909-7941-4C3C-B788-ECFAA39EE36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71476-70E2-42CE-929A-A0FB46E6AADC}" type="pres">
      <dgm:prSet presAssocID="{5EF3D909-7941-4C3C-B788-ECFAA39EE36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C173C-85E7-4D0A-8DF7-0FF01AA5025D}" type="presOf" srcId="{551BC2B6-7021-4B4D-8665-CD129A9E33E7}" destId="{92E2446E-E2C2-4B9F-822D-758C14E5DA35}" srcOrd="0" destOrd="0" presId="urn:microsoft.com/office/officeart/2005/8/layout/vProcess5"/>
    <dgm:cxn modelId="{E5A40C14-93D2-4BC4-B406-87F4FFE2A6E7}" type="presOf" srcId="{5EF3D909-7941-4C3C-B788-ECFAA39EE363}" destId="{64BC07F6-8C8B-4901-BFFD-1CF23984C49A}" srcOrd="0" destOrd="0" presId="urn:microsoft.com/office/officeart/2005/8/layout/vProcess5"/>
    <dgm:cxn modelId="{D07C959E-76DA-4BEB-887D-47BD2ADC2953}" type="presOf" srcId="{89EDC71E-A30B-4C0D-B7B8-42A426293042}" destId="{E1C2C87E-0877-4143-A490-E1F4201940A0}" srcOrd="0" destOrd="0" presId="urn:microsoft.com/office/officeart/2005/8/layout/vProcess5"/>
    <dgm:cxn modelId="{FC6D0F49-ACDA-4D44-9295-76B956F5275F}" srcId="{5EF3D909-7941-4C3C-B788-ECFAA39EE363}" destId="{B58387CC-ADC1-4BFF-A7C3-F92F8C1099AF}" srcOrd="2" destOrd="0" parTransId="{4A55BD6E-FFE8-428D-B48A-809D39AAD58C}" sibTransId="{49531993-F70C-4B87-8FC0-49E7DC454026}"/>
    <dgm:cxn modelId="{7F38F960-5A03-49E3-B280-84786861A7E9}" type="presOf" srcId="{B58387CC-ADC1-4BFF-A7C3-F92F8C1099AF}" destId="{26B841AE-5574-4D9B-94A8-A5F06F71FAAD}" srcOrd="0" destOrd="0" presId="urn:microsoft.com/office/officeart/2005/8/layout/vProcess5"/>
    <dgm:cxn modelId="{3BB2348C-8A33-47AA-A70C-7A445EA19A53}" type="presOf" srcId="{B58387CC-ADC1-4BFF-A7C3-F92F8C1099AF}" destId="{A9CB5AEE-0367-4666-A84E-5B46BA65E93F}" srcOrd="1" destOrd="0" presId="urn:microsoft.com/office/officeart/2005/8/layout/vProcess5"/>
    <dgm:cxn modelId="{D4CDB80E-5CD7-44F7-AD81-47643B2F5701}" srcId="{5EF3D909-7941-4C3C-B788-ECFAA39EE363}" destId="{89EDC71E-A30B-4C0D-B7B8-42A426293042}" srcOrd="0" destOrd="0" parTransId="{435F5B0D-06FC-4E3D-BF34-E66412212BA2}" sibTransId="{FC5B6A54-B3D6-4952-BCC6-761DD16F33BE}"/>
    <dgm:cxn modelId="{95772F65-0204-47E2-AF0A-BEFAF408D61F}" type="presOf" srcId="{49531993-F70C-4B87-8FC0-49E7DC454026}" destId="{AB44BFBF-F9D6-484F-9130-7C83A124FBD3}" srcOrd="0" destOrd="0" presId="urn:microsoft.com/office/officeart/2005/8/layout/vProcess5"/>
    <dgm:cxn modelId="{5C4CC257-D7C5-48DD-B7DD-D6CEDB7873C6}" type="presOf" srcId="{551BC2B6-7021-4B4D-8665-CD129A9E33E7}" destId="{39E71476-70E2-42CE-929A-A0FB46E6AADC}" srcOrd="1" destOrd="0" presId="urn:microsoft.com/office/officeart/2005/8/layout/vProcess5"/>
    <dgm:cxn modelId="{2B96C2F7-4347-4B2E-B62D-0C89D38A7970}" srcId="{5EF3D909-7941-4C3C-B788-ECFAA39EE363}" destId="{551BC2B6-7021-4B4D-8665-CD129A9E33E7}" srcOrd="3" destOrd="0" parTransId="{A480299D-C8D9-4D18-A156-D0FC7CFED26B}" sibTransId="{CA3F9ECE-5D03-42AE-9D1F-050F477B92BA}"/>
    <dgm:cxn modelId="{42DC8F14-9405-458C-9E37-5BF886950C78}" type="presOf" srcId="{A2E0F9B8-0619-4BEE-A252-9EC90CC0BAEA}" destId="{ABCC55BE-30D2-48AF-815D-20C9859190A1}" srcOrd="0" destOrd="0" presId="urn:microsoft.com/office/officeart/2005/8/layout/vProcess5"/>
    <dgm:cxn modelId="{88C1972D-C695-4776-8050-884E5C003A16}" type="presOf" srcId="{C49D3A67-5333-4D02-955B-8C0AAC81D45F}" destId="{651BB66C-FE20-4894-98AC-44FF41B17716}" srcOrd="1" destOrd="0" presId="urn:microsoft.com/office/officeart/2005/8/layout/vProcess5"/>
    <dgm:cxn modelId="{6EA50369-9990-4A6C-97F3-CD6EDF8513F1}" type="presOf" srcId="{89EDC71E-A30B-4C0D-B7B8-42A426293042}" destId="{0848956A-C624-4E9F-A71E-93DE6B00A72B}" srcOrd="1" destOrd="0" presId="urn:microsoft.com/office/officeart/2005/8/layout/vProcess5"/>
    <dgm:cxn modelId="{E6724598-4E5C-4C76-A1FD-7592D38400CB}" type="presOf" srcId="{C49D3A67-5333-4D02-955B-8C0AAC81D45F}" destId="{F289B647-2F13-441E-A7CA-054CC3D1E8CF}" srcOrd="0" destOrd="0" presId="urn:microsoft.com/office/officeart/2005/8/layout/vProcess5"/>
    <dgm:cxn modelId="{3BBE8A82-555C-49E4-91FB-CB480BC9B641}" type="presOf" srcId="{FC5B6A54-B3D6-4952-BCC6-761DD16F33BE}" destId="{D4B0A558-711F-4484-AEF1-02D754C8E36E}" srcOrd="0" destOrd="0" presId="urn:microsoft.com/office/officeart/2005/8/layout/vProcess5"/>
    <dgm:cxn modelId="{7F2B844B-3EBE-407E-BBDC-B7FF77BD3F67}" srcId="{5EF3D909-7941-4C3C-B788-ECFAA39EE363}" destId="{C49D3A67-5333-4D02-955B-8C0AAC81D45F}" srcOrd="1" destOrd="0" parTransId="{6E448322-C14A-4530-8A1A-29FA1183FF42}" sibTransId="{A2E0F9B8-0619-4BEE-A252-9EC90CC0BAEA}"/>
    <dgm:cxn modelId="{CDC1AF80-71FF-4E8E-96BA-E60DF63C28CB}" type="presParOf" srcId="{64BC07F6-8C8B-4901-BFFD-1CF23984C49A}" destId="{1582E675-4A2A-4FC2-84BF-775023AB2599}" srcOrd="0" destOrd="0" presId="urn:microsoft.com/office/officeart/2005/8/layout/vProcess5"/>
    <dgm:cxn modelId="{7FCC8408-75AA-4EEC-A1CF-2019248A7CCF}" type="presParOf" srcId="{64BC07F6-8C8B-4901-BFFD-1CF23984C49A}" destId="{E1C2C87E-0877-4143-A490-E1F4201940A0}" srcOrd="1" destOrd="0" presId="urn:microsoft.com/office/officeart/2005/8/layout/vProcess5"/>
    <dgm:cxn modelId="{8F758AD5-AD8B-4772-91BB-214A913A4233}" type="presParOf" srcId="{64BC07F6-8C8B-4901-BFFD-1CF23984C49A}" destId="{F289B647-2F13-441E-A7CA-054CC3D1E8CF}" srcOrd="2" destOrd="0" presId="urn:microsoft.com/office/officeart/2005/8/layout/vProcess5"/>
    <dgm:cxn modelId="{05B793ED-220F-4316-81A2-99782DC10CE1}" type="presParOf" srcId="{64BC07F6-8C8B-4901-BFFD-1CF23984C49A}" destId="{26B841AE-5574-4D9B-94A8-A5F06F71FAAD}" srcOrd="3" destOrd="0" presId="urn:microsoft.com/office/officeart/2005/8/layout/vProcess5"/>
    <dgm:cxn modelId="{567FE7CE-8E12-4ABA-9E0A-5657D2B805FF}" type="presParOf" srcId="{64BC07F6-8C8B-4901-BFFD-1CF23984C49A}" destId="{92E2446E-E2C2-4B9F-822D-758C14E5DA35}" srcOrd="4" destOrd="0" presId="urn:microsoft.com/office/officeart/2005/8/layout/vProcess5"/>
    <dgm:cxn modelId="{0D0190C9-0597-49A4-8293-B060935C0F4C}" type="presParOf" srcId="{64BC07F6-8C8B-4901-BFFD-1CF23984C49A}" destId="{D4B0A558-711F-4484-AEF1-02D754C8E36E}" srcOrd="5" destOrd="0" presId="urn:microsoft.com/office/officeart/2005/8/layout/vProcess5"/>
    <dgm:cxn modelId="{110A449D-8ED3-410A-8CEC-458913228258}" type="presParOf" srcId="{64BC07F6-8C8B-4901-BFFD-1CF23984C49A}" destId="{ABCC55BE-30D2-48AF-815D-20C9859190A1}" srcOrd="6" destOrd="0" presId="urn:microsoft.com/office/officeart/2005/8/layout/vProcess5"/>
    <dgm:cxn modelId="{5270A1FE-CF20-48CE-B291-4EC993F48121}" type="presParOf" srcId="{64BC07F6-8C8B-4901-BFFD-1CF23984C49A}" destId="{AB44BFBF-F9D6-484F-9130-7C83A124FBD3}" srcOrd="7" destOrd="0" presId="urn:microsoft.com/office/officeart/2005/8/layout/vProcess5"/>
    <dgm:cxn modelId="{071C290C-10F9-4E3F-A4D2-BB82FCBB50D2}" type="presParOf" srcId="{64BC07F6-8C8B-4901-BFFD-1CF23984C49A}" destId="{0848956A-C624-4E9F-A71E-93DE6B00A72B}" srcOrd="8" destOrd="0" presId="urn:microsoft.com/office/officeart/2005/8/layout/vProcess5"/>
    <dgm:cxn modelId="{9A76D337-F403-4B28-938F-5B7750690E38}" type="presParOf" srcId="{64BC07F6-8C8B-4901-BFFD-1CF23984C49A}" destId="{651BB66C-FE20-4894-98AC-44FF41B17716}" srcOrd="9" destOrd="0" presId="urn:microsoft.com/office/officeart/2005/8/layout/vProcess5"/>
    <dgm:cxn modelId="{A56461E0-1FC9-4078-8003-8AC354A884BE}" type="presParOf" srcId="{64BC07F6-8C8B-4901-BFFD-1CF23984C49A}" destId="{A9CB5AEE-0367-4666-A84E-5B46BA65E93F}" srcOrd="10" destOrd="0" presId="urn:microsoft.com/office/officeart/2005/8/layout/vProcess5"/>
    <dgm:cxn modelId="{94D10E09-B8D6-4961-9396-BF14AE4C751B}" type="presParOf" srcId="{64BC07F6-8C8B-4901-BFFD-1CF23984C49A}" destId="{39E71476-70E2-42CE-929A-A0FB46E6AAD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D334C9-2397-41AE-A7AE-8DBFDD4E44A2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D3F023C-A78D-4C21-8E1B-BE451F108FFB}">
      <dgm:prSet phldrT="[Текст]"/>
      <dgm:spPr>
        <a:ln>
          <a:solidFill>
            <a:srgbClr val="006600"/>
          </a:solidFill>
        </a:ln>
      </dgm:spPr>
      <dgm:t>
        <a:bodyPr/>
        <a:lstStyle/>
        <a:p>
          <a:r>
            <a:rPr lang="ru-RU" dirty="0" smtClean="0"/>
            <a:t>Министерство юстиции взаимодействует с НКО через 2 основные системы:</a:t>
          </a:r>
          <a:endParaRPr lang="ru-RU" dirty="0"/>
        </a:p>
      </dgm:t>
    </dgm:pt>
    <dgm:pt modelId="{6B1E9B21-A9CF-4B48-BC41-C0390F3CD39A}" type="parTrans" cxnId="{79F9B934-44F6-4DDD-895D-9075E40BA40B}">
      <dgm:prSet/>
      <dgm:spPr/>
      <dgm:t>
        <a:bodyPr/>
        <a:lstStyle/>
        <a:p>
          <a:endParaRPr lang="ru-RU"/>
        </a:p>
      </dgm:t>
    </dgm:pt>
    <dgm:pt modelId="{4005E1D5-646D-4B4C-A2C4-5004D5556C36}" type="sibTrans" cxnId="{79F9B934-44F6-4DDD-895D-9075E40BA40B}">
      <dgm:prSet/>
      <dgm:spPr/>
      <dgm:t>
        <a:bodyPr/>
        <a:lstStyle/>
        <a:p>
          <a:endParaRPr lang="ru-RU"/>
        </a:p>
      </dgm:t>
    </dgm:pt>
    <dgm:pt modelId="{21138453-D6DC-4C57-89B3-67977DC7FE13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dirty="0" smtClean="0"/>
            <a:t>Портал УНРО Минюст</a:t>
          </a:r>
          <a:endParaRPr lang="ru-RU" dirty="0"/>
        </a:p>
      </dgm:t>
    </dgm:pt>
    <dgm:pt modelId="{B5C76501-6BDE-4A35-BF39-72C6108BF077}" type="parTrans" cxnId="{07F5B62E-32A0-429D-9A2C-C974890657FE}">
      <dgm:prSet/>
      <dgm:spPr>
        <a:solidFill>
          <a:srgbClr val="006600"/>
        </a:solidFill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E6D870DC-0F60-4915-8472-7E0247A34DD4}" type="sibTrans" cxnId="{07F5B62E-32A0-429D-9A2C-C974890657FE}">
      <dgm:prSet/>
      <dgm:spPr/>
      <dgm:t>
        <a:bodyPr/>
        <a:lstStyle/>
        <a:p>
          <a:endParaRPr lang="ru-RU"/>
        </a:p>
      </dgm:t>
    </dgm:pt>
    <dgm:pt modelId="{7253BF77-C0F0-435B-9722-F14F2045305E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dirty="0" smtClean="0"/>
            <a:t>Портал государственных </a:t>
          </a:r>
          <a:br>
            <a:rPr lang="ru-RU" dirty="0" smtClean="0"/>
          </a:br>
          <a:r>
            <a:rPr lang="ru-RU" dirty="0" smtClean="0"/>
            <a:t>и муниципальных услуг Российской Федерации</a:t>
          </a:r>
          <a:endParaRPr lang="ru-RU" dirty="0"/>
        </a:p>
      </dgm:t>
    </dgm:pt>
    <dgm:pt modelId="{B044E12F-0F83-4279-8976-A4234A7AE375}" type="parTrans" cxnId="{64A55148-F300-4547-9870-C99E7095DC26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1130BD60-56C3-4655-85E0-464C5BA9185A}" type="sibTrans" cxnId="{64A55148-F300-4547-9870-C99E7095DC26}">
      <dgm:prSet/>
      <dgm:spPr/>
      <dgm:t>
        <a:bodyPr/>
        <a:lstStyle/>
        <a:p>
          <a:endParaRPr lang="ru-RU"/>
        </a:p>
      </dgm:t>
    </dgm:pt>
    <dgm:pt modelId="{57F191E1-81DD-413C-88D6-FDB4EF030DD4}" type="pres">
      <dgm:prSet presAssocID="{D0D334C9-2397-41AE-A7AE-8DBFDD4E44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2E6CCA-1C2B-4666-9BEE-6395A0D6A36A}" type="pres">
      <dgm:prSet presAssocID="{0D3F023C-A78D-4C21-8E1B-BE451F108FFB}" presName="hierRoot1" presStyleCnt="0">
        <dgm:presLayoutVars>
          <dgm:hierBranch val="init"/>
        </dgm:presLayoutVars>
      </dgm:prSet>
      <dgm:spPr/>
    </dgm:pt>
    <dgm:pt modelId="{37EEC228-2928-49AE-9919-38452275FC23}" type="pres">
      <dgm:prSet presAssocID="{0D3F023C-A78D-4C21-8E1B-BE451F108FFB}" presName="rootComposite1" presStyleCnt="0"/>
      <dgm:spPr/>
    </dgm:pt>
    <dgm:pt modelId="{B850167A-51FC-41ED-989F-4E5FBA2D38D2}" type="pres">
      <dgm:prSet presAssocID="{0D3F023C-A78D-4C21-8E1B-BE451F108FFB}" presName="rootText1" presStyleLbl="node0" presStyleIdx="0" presStyleCnt="1" custLinFactNeighborX="-1163" custLinFactNeighborY="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299883-0BF5-499B-BF03-ABE6CB170767}" type="pres">
      <dgm:prSet presAssocID="{0D3F023C-A78D-4C21-8E1B-BE451F108FF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3ACE49B-2FA3-417F-9DB3-9535B20A38BB}" type="pres">
      <dgm:prSet presAssocID="{0D3F023C-A78D-4C21-8E1B-BE451F108FFB}" presName="hierChild2" presStyleCnt="0"/>
      <dgm:spPr/>
    </dgm:pt>
    <dgm:pt modelId="{9D336051-D5DC-4650-A0DD-D018449FFAFD}" type="pres">
      <dgm:prSet presAssocID="{B5C76501-6BDE-4A35-BF39-72C6108BF07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F39C3DA-DAF5-448A-82EE-07DA1913A6FA}" type="pres">
      <dgm:prSet presAssocID="{21138453-D6DC-4C57-89B3-67977DC7FE13}" presName="hierRoot2" presStyleCnt="0">
        <dgm:presLayoutVars>
          <dgm:hierBranch val="init"/>
        </dgm:presLayoutVars>
      </dgm:prSet>
      <dgm:spPr/>
    </dgm:pt>
    <dgm:pt modelId="{BF76F716-00EB-4A97-9CB1-CFC5FCA7640B}" type="pres">
      <dgm:prSet presAssocID="{21138453-D6DC-4C57-89B3-67977DC7FE13}" presName="rootComposite" presStyleCnt="0"/>
      <dgm:spPr/>
    </dgm:pt>
    <dgm:pt modelId="{5D06C849-9107-4BA1-8CED-4B30BB7A92D1}" type="pres">
      <dgm:prSet presAssocID="{21138453-D6DC-4C57-89B3-67977DC7FE1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709095-CDA0-40E9-8038-FE9E7CB483A8}" type="pres">
      <dgm:prSet presAssocID="{21138453-D6DC-4C57-89B3-67977DC7FE13}" presName="rootConnector" presStyleLbl="node2" presStyleIdx="0" presStyleCnt="2"/>
      <dgm:spPr/>
      <dgm:t>
        <a:bodyPr/>
        <a:lstStyle/>
        <a:p>
          <a:endParaRPr lang="ru-RU"/>
        </a:p>
      </dgm:t>
    </dgm:pt>
    <dgm:pt modelId="{A8DAB983-9624-486A-8BFE-22195E509D21}" type="pres">
      <dgm:prSet presAssocID="{21138453-D6DC-4C57-89B3-67977DC7FE13}" presName="hierChild4" presStyleCnt="0"/>
      <dgm:spPr/>
    </dgm:pt>
    <dgm:pt modelId="{5A0C30CA-BAE1-416B-A7B7-0DDD6DE5F722}" type="pres">
      <dgm:prSet presAssocID="{21138453-D6DC-4C57-89B3-67977DC7FE13}" presName="hierChild5" presStyleCnt="0"/>
      <dgm:spPr/>
    </dgm:pt>
    <dgm:pt modelId="{ED42B3BE-C80C-4A3F-97F4-DEC3D175038E}" type="pres">
      <dgm:prSet presAssocID="{B044E12F-0F83-4279-8976-A4234A7AE37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2041F9D-EA5E-4B71-AF98-F020F14969DE}" type="pres">
      <dgm:prSet presAssocID="{7253BF77-C0F0-435B-9722-F14F2045305E}" presName="hierRoot2" presStyleCnt="0">
        <dgm:presLayoutVars>
          <dgm:hierBranch val="init"/>
        </dgm:presLayoutVars>
      </dgm:prSet>
      <dgm:spPr/>
    </dgm:pt>
    <dgm:pt modelId="{B240A5A9-67A7-424D-A52B-0C923071E236}" type="pres">
      <dgm:prSet presAssocID="{7253BF77-C0F0-435B-9722-F14F2045305E}" presName="rootComposite" presStyleCnt="0"/>
      <dgm:spPr/>
    </dgm:pt>
    <dgm:pt modelId="{6A933C50-9245-4DC1-A8E2-F59ABCAB905F}" type="pres">
      <dgm:prSet presAssocID="{7253BF77-C0F0-435B-9722-F14F2045305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4DB169-D10A-4B9E-881D-849211C9D2FD}" type="pres">
      <dgm:prSet presAssocID="{7253BF77-C0F0-435B-9722-F14F2045305E}" presName="rootConnector" presStyleLbl="node2" presStyleIdx="1" presStyleCnt="2"/>
      <dgm:spPr/>
      <dgm:t>
        <a:bodyPr/>
        <a:lstStyle/>
        <a:p>
          <a:endParaRPr lang="ru-RU"/>
        </a:p>
      </dgm:t>
    </dgm:pt>
    <dgm:pt modelId="{7DA331D2-C6FF-41FD-9D76-D7C9CFBC0F03}" type="pres">
      <dgm:prSet presAssocID="{7253BF77-C0F0-435B-9722-F14F2045305E}" presName="hierChild4" presStyleCnt="0"/>
      <dgm:spPr/>
    </dgm:pt>
    <dgm:pt modelId="{05205478-8A76-4D3A-AFF9-CC8FB25268B7}" type="pres">
      <dgm:prSet presAssocID="{7253BF77-C0F0-435B-9722-F14F2045305E}" presName="hierChild5" presStyleCnt="0"/>
      <dgm:spPr/>
    </dgm:pt>
    <dgm:pt modelId="{8D5853DD-723D-44CC-BA01-48897478D5D4}" type="pres">
      <dgm:prSet presAssocID="{0D3F023C-A78D-4C21-8E1B-BE451F108FFB}" presName="hierChild3" presStyleCnt="0"/>
      <dgm:spPr/>
    </dgm:pt>
  </dgm:ptLst>
  <dgm:cxnLst>
    <dgm:cxn modelId="{07F5B62E-32A0-429D-9A2C-C974890657FE}" srcId="{0D3F023C-A78D-4C21-8E1B-BE451F108FFB}" destId="{21138453-D6DC-4C57-89B3-67977DC7FE13}" srcOrd="0" destOrd="0" parTransId="{B5C76501-6BDE-4A35-BF39-72C6108BF077}" sibTransId="{E6D870DC-0F60-4915-8472-7E0247A34DD4}"/>
    <dgm:cxn modelId="{403834F8-4932-4844-A80E-983506DBAEC2}" type="presOf" srcId="{0D3F023C-A78D-4C21-8E1B-BE451F108FFB}" destId="{B850167A-51FC-41ED-989F-4E5FBA2D38D2}" srcOrd="0" destOrd="0" presId="urn:microsoft.com/office/officeart/2005/8/layout/orgChart1"/>
    <dgm:cxn modelId="{710FEB51-1874-40D0-B9AF-AAD3092AE8EB}" type="presOf" srcId="{B5C76501-6BDE-4A35-BF39-72C6108BF077}" destId="{9D336051-D5DC-4650-A0DD-D018449FFAFD}" srcOrd="0" destOrd="0" presId="urn:microsoft.com/office/officeart/2005/8/layout/orgChart1"/>
    <dgm:cxn modelId="{64A55148-F300-4547-9870-C99E7095DC26}" srcId="{0D3F023C-A78D-4C21-8E1B-BE451F108FFB}" destId="{7253BF77-C0F0-435B-9722-F14F2045305E}" srcOrd="1" destOrd="0" parTransId="{B044E12F-0F83-4279-8976-A4234A7AE375}" sibTransId="{1130BD60-56C3-4655-85E0-464C5BA9185A}"/>
    <dgm:cxn modelId="{EE20880D-7235-419A-A1BD-F721ED8D55B4}" type="presOf" srcId="{21138453-D6DC-4C57-89B3-67977DC7FE13}" destId="{5D06C849-9107-4BA1-8CED-4B30BB7A92D1}" srcOrd="0" destOrd="0" presId="urn:microsoft.com/office/officeart/2005/8/layout/orgChart1"/>
    <dgm:cxn modelId="{C4BE4381-A724-49B4-A07A-1DD5F2D99426}" type="presOf" srcId="{21138453-D6DC-4C57-89B3-67977DC7FE13}" destId="{12709095-CDA0-40E9-8038-FE9E7CB483A8}" srcOrd="1" destOrd="0" presId="urn:microsoft.com/office/officeart/2005/8/layout/orgChart1"/>
    <dgm:cxn modelId="{2EAB6D53-AA12-44E4-BE4C-83BA24555EB6}" type="presOf" srcId="{7253BF77-C0F0-435B-9722-F14F2045305E}" destId="{7B4DB169-D10A-4B9E-881D-849211C9D2FD}" srcOrd="1" destOrd="0" presId="urn:microsoft.com/office/officeart/2005/8/layout/orgChart1"/>
    <dgm:cxn modelId="{79F9B934-44F6-4DDD-895D-9075E40BA40B}" srcId="{D0D334C9-2397-41AE-A7AE-8DBFDD4E44A2}" destId="{0D3F023C-A78D-4C21-8E1B-BE451F108FFB}" srcOrd="0" destOrd="0" parTransId="{6B1E9B21-A9CF-4B48-BC41-C0390F3CD39A}" sibTransId="{4005E1D5-646D-4B4C-A2C4-5004D5556C36}"/>
    <dgm:cxn modelId="{810F307F-C3CB-42CD-AE0D-AEB8BCFF5740}" type="presOf" srcId="{7253BF77-C0F0-435B-9722-F14F2045305E}" destId="{6A933C50-9245-4DC1-A8E2-F59ABCAB905F}" srcOrd="0" destOrd="0" presId="urn:microsoft.com/office/officeart/2005/8/layout/orgChart1"/>
    <dgm:cxn modelId="{AB119F9A-7640-4354-A89A-1618AF9B51D2}" type="presOf" srcId="{0D3F023C-A78D-4C21-8E1B-BE451F108FFB}" destId="{95299883-0BF5-499B-BF03-ABE6CB170767}" srcOrd="1" destOrd="0" presId="urn:microsoft.com/office/officeart/2005/8/layout/orgChart1"/>
    <dgm:cxn modelId="{3F565303-F0EE-4BA2-A3B8-3C5F9A485791}" type="presOf" srcId="{D0D334C9-2397-41AE-A7AE-8DBFDD4E44A2}" destId="{57F191E1-81DD-413C-88D6-FDB4EF030DD4}" srcOrd="0" destOrd="0" presId="urn:microsoft.com/office/officeart/2005/8/layout/orgChart1"/>
    <dgm:cxn modelId="{CE527357-499D-4E96-8585-5A366AE27E48}" type="presOf" srcId="{B044E12F-0F83-4279-8976-A4234A7AE375}" destId="{ED42B3BE-C80C-4A3F-97F4-DEC3D175038E}" srcOrd="0" destOrd="0" presId="urn:microsoft.com/office/officeart/2005/8/layout/orgChart1"/>
    <dgm:cxn modelId="{674D49F3-CEA2-41FE-A0A7-597E00615850}" type="presParOf" srcId="{57F191E1-81DD-413C-88D6-FDB4EF030DD4}" destId="{602E6CCA-1C2B-4666-9BEE-6395A0D6A36A}" srcOrd="0" destOrd="0" presId="urn:microsoft.com/office/officeart/2005/8/layout/orgChart1"/>
    <dgm:cxn modelId="{C1ECBEEF-7EE3-4921-919A-127DD799B9AE}" type="presParOf" srcId="{602E6CCA-1C2B-4666-9BEE-6395A0D6A36A}" destId="{37EEC228-2928-49AE-9919-38452275FC23}" srcOrd="0" destOrd="0" presId="urn:microsoft.com/office/officeart/2005/8/layout/orgChart1"/>
    <dgm:cxn modelId="{72587F09-40D0-4303-983E-8F3AB41D5A8A}" type="presParOf" srcId="{37EEC228-2928-49AE-9919-38452275FC23}" destId="{B850167A-51FC-41ED-989F-4E5FBA2D38D2}" srcOrd="0" destOrd="0" presId="urn:microsoft.com/office/officeart/2005/8/layout/orgChart1"/>
    <dgm:cxn modelId="{4AD11B4B-A65E-4B69-8586-570027C1ED99}" type="presParOf" srcId="{37EEC228-2928-49AE-9919-38452275FC23}" destId="{95299883-0BF5-499B-BF03-ABE6CB170767}" srcOrd="1" destOrd="0" presId="urn:microsoft.com/office/officeart/2005/8/layout/orgChart1"/>
    <dgm:cxn modelId="{B4B8E909-A743-4CBC-B0AA-112C2CBBAB55}" type="presParOf" srcId="{602E6CCA-1C2B-4666-9BEE-6395A0D6A36A}" destId="{53ACE49B-2FA3-417F-9DB3-9535B20A38BB}" srcOrd="1" destOrd="0" presId="urn:microsoft.com/office/officeart/2005/8/layout/orgChart1"/>
    <dgm:cxn modelId="{8B196058-CD13-4FD2-8FBA-ED56168C5A6B}" type="presParOf" srcId="{53ACE49B-2FA3-417F-9DB3-9535B20A38BB}" destId="{9D336051-D5DC-4650-A0DD-D018449FFAFD}" srcOrd="0" destOrd="0" presId="urn:microsoft.com/office/officeart/2005/8/layout/orgChart1"/>
    <dgm:cxn modelId="{1D2DD1CD-0E70-4228-B462-37FCAC103F23}" type="presParOf" srcId="{53ACE49B-2FA3-417F-9DB3-9535B20A38BB}" destId="{5F39C3DA-DAF5-448A-82EE-07DA1913A6FA}" srcOrd="1" destOrd="0" presId="urn:microsoft.com/office/officeart/2005/8/layout/orgChart1"/>
    <dgm:cxn modelId="{71A4EF70-5C94-4E40-8C21-592FDB57BBDF}" type="presParOf" srcId="{5F39C3DA-DAF5-448A-82EE-07DA1913A6FA}" destId="{BF76F716-00EB-4A97-9CB1-CFC5FCA7640B}" srcOrd="0" destOrd="0" presId="urn:microsoft.com/office/officeart/2005/8/layout/orgChart1"/>
    <dgm:cxn modelId="{8FF82DF7-41E4-4B19-A7F9-B8AFDEBB891F}" type="presParOf" srcId="{BF76F716-00EB-4A97-9CB1-CFC5FCA7640B}" destId="{5D06C849-9107-4BA1-8CED-4B30BB7A92D1}" srcOrd="0" destOrd="0" presId="urn:microsoft.com/office/officeart/2005/8/layout/orgChart1"/>
    <dgm:cxn modelId="{C75A4589-0251-421E-9B8E-A90724CABB24}" type="presParOf" srcId="{BF76F716-00EB-4A97-9CB1-CFC5FCA7640B}" destId="{12709095-CDA0-40E9-8038-FE9E7CB483A8}" srcOrd="1" destOrd="0" presId="urn:microsoft.com/office/officeart/2005/8/layout/orgChart1"/>
    <dgm:cxn modelId="{DF580DFD-4050-4CA1-9583-4431ECD53FCC}" type="presParOf" srcId="{5F39C3DA-DAF5-448A-82EE-07DA1913A6FA}" destId="{A8DAB983-9624-486A-8BFE-22195E509D21}" srcOrd="1" destOrd="0" presId="urn:microsoft.com/office/officeart/2005/8/layout/orgChart1"/>
    <dgm:cxn modelId="{0311C126-1A05-4749-9778-82DE2F4BDACF}" type="presParOf" srcId="{5F39C3DA-DAF5-448A-82EE-07DA1913A6FA}" destId="{5A0C30CA-BAE1-416B-A7B7-0DDD6DE5F722}" srcOrd="2" destOrd="0" presId="urn:microsoft.com/office/officeart/2005/8/layout/orgChart1"/>
    <dgm:cxn modelId="{E5730893-79FF-44E3-B272-CBDFDCC2B7D5}" type="presParOf" srcId="{53ACE49B-2FA3-417F-9DB3-9535B20A38BB}" destId="{ED42B3BE-C80C-4A3F-97F4-DEC3D175038E}" srcOrd="2" destOrd="0" presId="urn:microsoft.com/office/officeart/2005/8/layout/orgChart1"/>
    <dgm:cxn modelId="{F9BA99D0-D494-4C63-84AB-FA0CF1B3E2D7}" type="presParOf" srcId="{53ACE49B-2FA3-417F-9DB3-9535B20A38BB}" destId="{12041F9D-EA5E-4B71-AF98-F020F14969DE}" srcOrd="3" destOrd="0" presId="urn:microsoft.com/office/officeart/2005/8/layout/orgChart1"/>
    <dgm:cxn modelId="{8BD46117-EBE1-40E3-9B7B-FC1B9860F2CC}" type="presParOf" srcId="{12041F9D-EA5E-4B71-AF98-F020F14969DE}" destId="{B240A5A9-67A7-424D-A52B-0C923071E236}" srcOrd="0" destOrd="0" presId="urn:microsoft.com/office/officeart/2005/8/layout/orgChart1"/>
    <dgm:cxn modelId="{405E10AE-3732-442B-B798-0BBD45E9E8A4}" type="presParOf" srcId="{B240A5A9-67A7-424D-A52B-0C923071E236}" destId="{6A933C50-9245-4DC1-A8E2-F59ABCAB905F}" srcOrd="0" destOrd="0" presId="urn:microsoft.com/office/officeart/2005/8/layout/orgChart1"/>
    <dgm:cxn modelId="{DBE46E86-E6B9-451B-BA22-E376EA7EF51A}" type="presParOf" srcId="{B240A5A9-67A7-424D-A52B-0C923071E236}" destId="{7B4DB169-D10A-4B9E-881D-849211C9D2FD}" srcOrd="1" destOrd="0" presId="urn:microsoft.com/office/officeart/2005/8/layout/orgChart1"/>
    <dgm:cxn modelId="{548E51F2-2EFE-4C76-B886-AC0FA2560542}" type="presParOf" srcId="{12041F9D-EA5E-4B71-AF98-F020F14969DE}" destId="{7DA331D2-C6FF-41FD-9D76-D7C9CFBC0F03}" srcOrd="1" destOrd="0" presId="urn:microsoft.com/office/officeart/2005/8/layout/orgChart1"/>
    <dgm:cxn modelId="{42DE9504-660F-41B8-AF11-69835CDB5A2A}" type="presParOf" srcId="{12041F9D-EA5E-4B71-AF98-F020F14969DE}" destId="{05205478-8A76-4D3A-AFF9-CC8FB25268B7}" srcOrd="2" destOrd="0" presId="urn:microsoft.com/office/officeart/2005/8/layout/orgChart1"/>
    <dgm:cxn modelId="{8FDEF5B7-9B77-4D22-99D6-23B24A77D0B7}" type="presParOf" srcId="{602E6CCA-1C2B-4666-9BEE-6395A0D6A36A}" destId="{8D5853DD-723D-44CC-BA01-48897478D5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283F60-578C-4E03-939B-8DAD0DB549F3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682A555-23A0-49F0-B47C-27310496DEF0}">
      <dgm:prSet phldrT="[Текст]"/>
      <dgm:spPr/>
      <dgm:t>
        <a:bodyPr/>
        <a:lstStyle/>
        <a:p>
          <a:r>
            <a:rPr lang="ru-RU" dirty="0" smtClean="0"/>
            <a:t>существенная экономия времени и ресурсов</a:t>
          </a:r>
          <a:endParaRPr lang="ru-RU" dirty="0"/>
        </a:p>
      </dgm:t>
    </dgm:pt>
    <dgm:pt modelId="{33CCB366-CF04-4B44-9180-D80C5F244B32}" type="parTrans" cxnId="{830F945A-0D81-4EAF-91EA-3CC8A69E55E1}">
      <dgm:prSet/>
      <dgm:spPr/>
      <dgm:t>
        <a:bodyPr/>
        <a:lstStyle/>
        <a:p>
          <a:endParaRPr lang="ru-RU"/>
        </a:p>
      </dgm:t>
    </dgm:pt>
    <dgm:pt modelId="{9A1FB9BD-36CE-4766-8858-2A4426E89A71}" type="sibTrans" cxnId="{830F945A-0D81-4EAF-91EA-3CC8A69E55E1}">
      <dgm:prSet/>
      <dgm:spPr/>
      <dgm:t>
        <a:bodyPr/>
        <a:lstStyle/>
        <a:p>
          <a:endParaRPr lang="ru-RU"/>
        </a:p>
      </dgm:t>
    </dgm:pt>
    <dgm:pt modelId="{44F13151-BA25-4A5D-BA33-E8595922052C}">
      <dgm:prSet phldrT="[Текст]"/>
      <dgm:spPr/>
      <dgm:t>
        <a:bodyPr/>
        <a:lstStyle/>
        <a:p>
          <a:r>
            <a:rPr lang="ru-RU" dirty="0" smtClean="0"/>
            <a:t>отсутствие госпошлины</a:t>
          </a:r>
          <a:endParaRPr lang="ru-RU" dirty="0"/>
        </a:p>
      </dgm:t>
    </dgm:pt>
    <dgm:pt modelId="{6F562AB6-97AC-4FEE-96E9-71FE52EF4276}" type="parTrans" cxnId="{1B2DA342-F52E-430A-AB9F-88A9976DE983}">
      <dgm:prSet/>
      <dgm:spPr/>
      <dgm:t>
        <a:bodyPr/>
        <a:lstStyle/>
        <a:p>
          <a:endParaRPr lang="ru-RU"/>
        </a:p>
      </dgm:t>
    </dgm:pt>
    <dgm:pt modelId="{0F7006D9-BAF6-4069-98F7-4E5A588D56CA}" type="sibTrans" cxnId="{1B2DA342-F52E-430A-AB9F-88A9976DE983}">
      <dgm:prSet/>
      <dgm:spPr/>
      <dgm:t>
        <a:bodyPr/>
        <a:lstStyle/>
        <a:p>
          <a:endParaRPr lang="ru-RU"/>
        </a:p>
      </dgm:t>
    </dgm:pt>
    <dgm:pt modelId="{734712FC-B11E-4FD2-9D13-09B487C6E2F0}">
      <dgm:prSet phldrT="[Текст]"/>
      <dgm:spPr/>
      <dgm:t>
        <a:bodyPr/>
        <a:lstStyle/>
        <a:p>
          <a:r>
            <a:rPr lang="ru-RU" dirty="0" smtClean="0"/>
            <a:t>сокращенный срок регистрации</a:t>
          </a:r>
          <a:endParaRPr lang="ru-RU" dirty="0"/>
        </a:p>
      </dgm:t>
    </dgm:pt>
    <dgm:pt modelId="{BCD8D32F-2473-4B7A-A03C-81F44F44ED19}" type="parTrans" cxnId="{B72033DB-15C7-4A59-B4E5-6AF604F4CDB6}">
      <dgm:prSet/>
      <dgm:spPr/>
      <dgm:t>
        <a:bodyPr/>
        <a:lstStyle/>
        <a:p>
          <a:endParaRPr lang="ru-RU"/>
        </a:p>
      </dgm:t>
    </dgm:pt>
    <dgm:pt modelId="{E6298339-8771-41D2-BACD-3BD627C2D322}" type="sibTrans" cxnId="{B72033DB-15C7-4A59-B4E5-6AF604F4CDB6}">
      <dgm:prSet/>
      <dgm:spPr/>
      <dgm:t>
        <a:bodyPr/>
        <a:lstStyle/>
        <a:p>
          <a:endParaRPr lang="ru-RU"/>
        </a:p>
      </dgm:t>
    </dgm:pt>
    <dgm:pt modelId="{D14FBA4C-DFCA-4D65-8833-B0B27D5BE25B}">
      <dgm:prSet phldrT="[Текст]"/>
      <dgm:spPr/>
      <dgm:t>
        <a:bodyPr/>
        <a:lstStyle/>
        <a:p>
          <a:r>
            <a:rPr lang="ru-RU" dirty="0" smtClean="0"/>
            <a:t>документы, поданные в электронном виде, обладают той же юридической силой и влекут за собой такие же юридические последствия, что и документы, поданные лично</a:t>
          </a:r>
          <a:endParaRPr lang="ru-RU" dirty="0"/>
        </a:p>
      </dgm:t>
    </dgm:pt>
    <dgm:pt modelId="{A4C54BB4-C79E-4B12-9F7A-12F0D4ADDE2A}" type="parTrans" cxnId="{5095AA87-2A80-4B3F-9FCF-127A4EF81021}">
      <dgm:prSet/>
      <dgm:spPr/>
      <dgm:t>
        <a:bodyPr/>
        <a:lstStyle/>
        <a:p>
          <a:endParaRPr lang="ru-RU"/>
        </a:p>
      </dgm:t>
    </dgm:pt>
    <dgm:pt modelId="{DD5DC451-9048-40CB-95D1-056EC267E3CF}" type="sibTrans" cxnId="{5095AA87-2A80-4B3F-9FCF-127A4EF81021}">
      <dgm:prSet/>
      <dgm:spPr/>
      <dgm:t>
        <a:bodyPr/>
        <a:lstStyle/>
        <a:p>
          <a:endParaRPr lang="ru-RU"/>
        </a:p>
      </dgm:t>
    </dgm:pt>
    <dgm:pt modelId="{26F9E9FA-F2CA-4AAB-B370-5C660A24A2B9}">
      <dgm:prSet phldrT="[Текст]"/>
      <dgm:spPr/>
      <dgm:t>
        <a:bodyPr/>
        <a:lstStyle/>
        <a:p>
          <a:r>
            <a:rPr lang="ru-RU" dirty="0" smtClean="0"/>
            <a:t>доступ ко всей информации о ходе рассмотрения заявления, этапах прохождения и степени готовности документов в любое время</a:t>
          </a:r>
          <a:endParaRPr lang="ru-RU" dirty="0"/>
        </a:p>
      </dgm:t>
    </dgm:pt>
    <dgm:pt modelId="{89FA0D6D-F9DA-4783-8856-7EF9EB9E19CF}" type="parTrans" cxnId="{6C7331BE-864B-4D7D-B48A-8CA33B0FBA59}">
      <dgm:prSet/>
      <dgm:spPr/>
      <dgm:t>
        <a:bodyPr/>
        <a:lstStyle/>
        <a:p>
          <a:endParaRPr lang="ru-RU"/>
        </a:p>
      </dgm:t>
    </dgm:pt>
    <dgm:pt modelId="{3DEF1A3B-049D-40C5-9F9A-6B8F33E72FE8}" type="sibTrans" cxnId="{6C7331BE-864B-4D7D-B48A-8CA33B0FBA59}">
      <dgm:prSet/>
      <dgm:spPr/>
      <dgm:t>
        <a:bodyPr/>
        <a:lstStyle/>
        <a:p>
          <a:endParaRPr lang="ru-RU"/>
        </a:p>
      </dgm:t>
    </dgm:pt>
    <dgm:pt modelId="{9C784563-D3D4-495C-B282-945003B09373}" type="pres">
      <dgm:prSet presAssocID="{60283F60-578C-4E03-939B-8DAD0DB549F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398C4DE-5816-4CA5-A952-F23F6708FE02}" type="pres">
      <dgm:prSet presAssocID="{1682A555-23A0-49F0-B47C-27310496DEF0}" presName="thickLine" presStyleLbl="alignNode1" presStyleIdx="0" presStyleCnt="5" custLinFactNeighborX="926" custLinFactNeighborY="-4157"/>
      <dgm:spPr/>
      <dgm:t>
        <a:bodyPr/>
        <a:lstStyle/>
        <a:p>
          <a:endParaRPr lang="ru-RU"/>
        </a:p>
      </dgm:t>
    </dgm:pt>
    <dgm:pt modelId="{4D9D8F22-5214-4F6D-A2F3-D1C5F98F3356}" type="pres">
      <dgm:prSet presAssocID="{1682A555-23A0-49F0-B47C-27310496DEF0}" presName="horz1" presStyleCnt="0"/>
      <dgm:spPr/>
      <dgm:t>
        <a:bodyPr/>
        <a:lstStyle/>
        <a:p>
          <a:endParaRPr lang="ru-RU"/>
        </a:p>
      </dgm:t>
    </dgm:pt>
    <dgm:pt modelId="{D8889089-29D4-4856-A333-B0F140741271}" type="pres">
      <dgm:prSet presAssocID="{1682A555-23A0-49F0-B47C-27310496DEF0}" presName="tx1" presStyleLbl="revTx" presStyleIdx="0" presStyleCnt="5"/>
      <dgm:spPr/>
      <dgm:t>
        <a:bodyPr/>
        <a:lstStyle/>
        <a:p>
          <a:endParaRPr lang="ru-RU"/>
        </a:p>
      </dgm:t>
    </dgm:pt>
    <dgm:pt modelId="{A85C124A-F6E6-42C9-BAC9-105CA8402F77}" type="pres">
      <dgm:prSet presAssocID="{1682A555-23A0-49F0-B47C-27310496DEF0}" presName="vert1" presStyleCnt="0"/>
      <dgm:spPr/>
      <dgm:t>
        <a:bodyPr/>
        <a:lstStyle/>
        <a:p>
          <a:endParaRPr lang="ru-RU"/>
        </a:p>
      </dgm:t>
    </dgm:pt>
    <dgm:pt modelId="{A824CEDC-C157-4103-BEA4-F0491778E7AD}" type="pres">
      <dgm:prSet presAssocID="{44F13151-BA25-4A5D-BA33-E8595922052C}" presName="thickLine" presStyleLbl="alignNode1" presStyleIdx="1" presStyleCnt="5"/>
      <dgm:spPr/>
      <dgm:t>
        <a:bodyPr/>
        <a:lstStyle/>
        <a:p>
          <a:endParaRPr lang="ru-RU"/>
        </a:p>
      </dgm:t>
    </dgm:pt>
    <dgm:pt modelId="{86030062-104F-4881-B7B3-8C304366857D}" type="pres">
      <dgm:prSet presAssocID="{44F13151-BA25-4A5D-BA33-E8595922052C}" presName="horz1" presStyleCnt="0"/>
      <dgm:spPr/>
      <dgm:t>
        <a:bodyPr/>
        <a:lstStyle/>
        <a:p>
          <a:endParaRPr lang="ru-RU"/>
        </a:p>
      </dgm:t>
    </dgm:pt>
    <dgm:pt modelId="{4936B1DF-106F-42AA-8749-4FA13DCE43D4}" type="pres">
      <dgm:prSet presAssocID="{44F13151-BA25-4A5D-BA33-E8595922052C}" presName="tx1" presStyleLbl="revTx" presStyleIdx="1" presStyleCnt="5"/>
      <dgm:spPr/>
      <dgm:t>
        <a:bodyPr/>
        <a:lstStyle/>
        <a:p>
          <a:endParaRPr lang="ru-RU"/>
        </a:p>
      </dgm:t>
    </dgm:pt>
    <dgm:pt modelId="{75D3294F-9532-4186-979E-D55CC5B8666B}" type="pres">
      <dgm:prSet presAssocID="{44F13151-BA25-4A5D-BA33-E8595922052C}" presName="vert1" presStyleCnt="0"/>
      <dgm:spPr/>
      <dgm:t>
        <a:bodyPr/>
        <a:lstStyle/>
        <a:p>
          <a:endParaRPr lang="ru-RU"/>
        </a:p>
      </dgm:t>
    </dgm:pt>
    <dgm:pt modelId="{A9B9394D-10A3-46F9-94FB-BB3D379AA5A5}" type="pres">
      <dgm:prSet presAssocID="{D14FBA4C-DFCA-4D65-8833-B0B27D5BE25B}" presName="thickLine" presStyleLbl="alignNode1" presStyleIdx="2" presStyleCnt="5"/>
      <dgm:spPr/>
      <dgm:t>
        <a:bodyPr/>
        <a:lstStyle/>
        <a:p>
          <a:endParaRPr lang="ru-RU"/>
        </a:p>
      </dgm:t>
    </dgm:pt>
    <dgm:pt modelId="{B7AC5B5A-946C-47D5-9CB1-7A38D582268F}" type="pres">
      <dgm:prSet presAssocID="{D14FBA4C-DFCA-4D65-8833-B0B27D5BE25B}" presName="horz1" presStyleCnt="0"/>
      <dgm:spPr/>
      <dgm:t>
        <a:bodyPr/>
        <a:lstStyle/>
        <a:p>
          <a:endParaRPr lang="ru-RU"/>
        </a:p>
      </dgm:t>
    </dgm:pt>
    <dgm:pt modelId="{9B81D27B-04B7-4816-926A-3846C401428A}" type="pres">
      <dgm:prSet presAssocID="{D14FBA4C-DFCA-4D65-8833-B0B27D5BE25B}" presName="tx1" presStyleLbl="revTx" presStyleIdx="2" presStyleCnt="5"/>
      <dgm:spPr/>
      <dgm:t>
        <a:bodyPr/>
        <a:lstStyle/>
        <a:p>
          <a:endParaRPr lang="ru-RU"/>
        </a:p>
      </dgm:t>
    </dgm:pt>
    <dgm:pt modelId="{C9CAE165-8CD2-42EE-B941-0077B477E747}" type="pres">
      <dgm:prSet presAssocID="{D14FBA4C-DFCA-4D65-8833-B0B27D5BE25B}" presName="vert1" presStyleCnt="0"/>
      <dgm:spPr/>
      <dgm:t>
        <a:bodyPr/>
        <a:lstStyle/>
        <a:p>
          <a:endParaRPr lang="ru-RU"/>
        </a:p>
      </dgm:t>
    </dgm:pt>
    <dgm:pt modelId="{AF2F62C0-BC81-43C3-99F0-EE396974BEC6}" type="pres">
      <dgm:prSet presAssocID="{734712FC-B11E-4FD2-9D13-09B487C6E2F0}" presName="thickLine" presStyleLbl="alignNode1" presStyleIdx="3" presStyleCnt="5"/>
      <dgm:spPr/>
      <dgm:t>
        <a:bodyPr/>
        <a:lstStyle/>
        <a:p>
          <a:endParaRPr lang="ru-RU"/>
        </a:p>
      </dgm:t>
    </dgm:pt>
    <dgm:pt modelId="{8EFB6002-57FF-4213-B3B7-3D652586020A}" type="pres">
      <dgm:prSet presAssocID="{734712FC-B11E-4FD2-9D13-09B487C6E2F0}" presName="horz1" presStyleCnt="0"/>
      <dgm:spPr/>
      <dgm:t>
        <a:bodyPr/>
        <a:lstStyle/>
        <a:p>
          <a:endParaRPr lang="ru-RU"/>
        </a:p>
      </dgm:t>
    </dgm:pt>
    <dgm:pt modelId="{449F6350-4367-4D59-880F-E1F524A3725D}" type="pres">
      <dgm:prSet presAssocID="{734712FC-B11E-4FD2-9D13-09B487C6E2F0}" presName="tx1" presStyleLbl="revTx" presStyleIdx="3" presStyleCnt="5"/>
      <dgm:spPr/>
      <dgm:t>
        <a:bodyPr/>
        <a:lstStyle/>
        <a:p>
          <a:endParaRPr lang="ru-RU"/>
        </a:p>
      </dgm:t>
    </dgm:pt>
    <dgm:pt modelId="{A7CC92ED-0213-4666-89F6-ADB1F85719C1}" type="pres">
      <dgm:prSet presAssocID="{734712FC-B11E-4FD2-9D13-09B487C6E2F0}" presName="vert1" presStyleCnt="0"/>
      <dgm:spPr/>
      <dgm:t>
        <a:bodyPr/>
        <a:lstStyle/>
        <a:p>
          <a:endParaRPr lang="ru-RU"/>
        </a:p>
      </dgm:t>
    </dgm:pt>
    <dgm:pt modelId="{18DCFFE0-E77E-47BA-B2CD-FB11C440C727}" type="pres">
      <dgm:prSet presAssocID="{26F9E9FA-F2CA-4AAB-B370-5C660A24A2B9}" presName="thickLine" presStyleLbl="alignNode1" presStyleIdx="4" presStyleCnt="5"/>
      <dgm:spPr/>
      <dgm:t>
        <a:bodyPr/>
        <a:lstStyle/>
        <a:p>
          <a:endParaRPr lang="ru-RU"/>
        </a:p>
      </dgm:t>
    </dgm:pt>
    <dgm:pt modelId="{8F35E376-4FD9-482C-80D7-9DB106302C01}" type="pres">
      <dgm:prSet presAssocID="{26F9E9FA-F2CA-4AAB-B370-5C660A24A2B9}" presName="horz1" presStyleCnt="0"/>
      <dgm:spPr/>
      <dgm:t>
        <a:bodyPr/>
        <a:lstStyle/>
        <a:p>
          <a:endParaRPr lang="ru-RU"/>
        </a:p>
      </dgm:t>
    </dgm:pt>
    <dgm:pt modelId="{07642711-9AE3-469A-9D3A-A2306DB86BCD}" type="pres">
      <dgm:prSet presAssocID="{26F9E9FA-F2CA-4AAB-B370-5C660A24A2B9}" presName="tx1" presStyleLbl="revTx" presStyleIdx="4" presStyleCnt="5"/>
      <dgm:spPr/>
      <dgm:t>
        <a:bodyPr/>
        <a:lstStyle/>
        <a:p>
          <a:endParaRPr lang="ru-RU"/>
        </a:p>
      </dgm:t>
    </dgm:pt>
    <dgm:pt modelId="{2BA9D063-0F64-4545-A2BF-FF4690376737}" type="pres">
      <dgm:prSet presAssocID="{26F9E9FA-F2CA-4AAB-B370-5C660A24A2B9}" presName="vert1" presStyleCnt="0"/>
      <dgm:spPr/>
      <dgm:t>
        <a:bodyPr/>
        <a:lstStyle/>
        <a:p>
          <a:endParaRPr lang="ru-RU"/>
        </a:p>
      </dgm:t>
    </dgm:pt>
  </dgm:ptLst>
  <dgm:cxnLst>
    <dgm:cxn modelId="{6093CFD3-8E44-4A9F-8478-AADCB264EDC3}" type="presOf" srcId="{D14FBA4C-DFCA-4D65-8833-B0B27D5BE25B}" destId="{9B81D27B-04B7-4816-926A-3846C401428A}" srcOrd="0" destOrd="0" presId="urn:microsoft.com/office/officeart/2008/layout/LinedList"/>
    <dgm:cxn modelId="{1B2DA342-F52E-430A-AB9F-88A9976DE983}" srcId="{60283F60-578C-4E03-939B-8DAD0DB549F3}" destId="{44F13151-BA25-4A5D-BA33-E8595922052C}" srcOrd="1" destOrd="0" parTransId="{6F562AB6-97AC-4FEE-96E9-71FE52EF4276}" sibTransId="{0F7006D9-BAF6-4069-98F7-4E5A588D56CA}"/>
    <dgm:cxn modelId="{99B0863F-F744-445B-ACD0-5C6DA0EB7B6E}" type="presOf" srcId="{26F9E9FA-F2CA-4AAB-B370-5C660A24A2B9}" destId="{07642711-9AE3-469A-9D3A-A2306DB86BCD}" srcOrd="0" destOrd="0" presId="urn:microsoft.com/office/officeart/2008/layout/LinedList"/>
    <dgm:cxn modelId="{5095AA87-2A80-4B3F-9FCF-127A4EF81021}" srcId="{60283F60-578C-4E03-939B-8DAD0DB549F3}" destId="{D14FBA4C-DFCA-4D65-8833-B0B27D5BE25B}" srcOrd="2" destOrd="0" parTransId="{A4C54BB4-C79E-4B12-9F7A-12F0D4ADDE2A}" sibTransId="{DD5DC451-9048-40CB-95D1-056EC267E3CF}"/>
    <dgm:cxn modelId="{830F945A-0D81-4EAF-91EA-3CC8A69E55E1}" srcId="{60283F60-578C-4E03-939B-8DAD0DB549F3}" destId="{1682A555-23A0-49F0-B47C-27310496DEF0}" srcOrd="0" destOrd="0" parTransId="{33CCB366-CF04-4B44-9180-D80C5F244B32}" sibTransId="{9A1FB9BD-36CE-4766-8858-2A4426E89A71}"/>
    <dgm:cxn modelId="{25DA557F-FF39-4A1C-95C5-684E40B26BE7}" type="presOf" srcId="{44F13151-BA25-4A5D-BA33-E8595922052C}" destId="{4936B1DF-106F-42AA-8749-4FA13DCE43D4}" srcOrd="0" destOrd="0" presId="urn:microsoft.com/office/officeart/2008/layout/LinedList"/>
    <dgm:cxn modelId="{2475B2F1-AE9E-4E31-B2F9-B60726377DB3}" type="presOf" srcId="{1682A555-23A0-49F0-B47C-27310496DEF0}" destId="{D8889089-29D4-4856-A333-B0F140741271}" srcOrd="0" destOrd="0" presId="urn:microsoft.com/office/officeart/2008/layout/LinedList"/>
    <dgm:cxn modelId="{B72033DB-15C7-4A59-B4E5-6AF604F4CDB6}" srcId="{60283F60-578C-4E03-939B-8DAD0DB549F3}" destId="{734712FC-B11E-4FD2-9D13-09B487C6E2F0}" srcOrd="3" destOrd="0" parTransId="{BCD8D32F-2473-4B7A-A03C-81F44F44ED19}" sibTransId="{E6298339-8771-41D2-BACD-3BD627C2D322}"/>
    <dgm:cxn modelId="{FE78DC58-B1CB-45A1-8446-5ED5A694F73D}" type="presOf" srcId="{734712FC-B11E-4FD2-9D13-09B487C6E2F0}" destId="{449F6350-4367-4D59-880F-E1F524A3725D}" srcOrd="0" destOrd="0" presId="urn:microsoft.com/office/officeart/2008/layout/LinedList"/>
    <dgm:cxn modelId="{6C7331BE-864B-4D7D-B48A-8CA33B0FBA59}" srcId="{60283F60-578C-4E03-939B-8DAD0DB549F3}" destId="{26F9E9FA-F2CA-4AAB-B370-5C660A24A2B9}" srcOrd="4" destOrd="0" parTransId="{89FA0D6D-F9DA-4783-8856-7EF9EB9E19CF}" sibTransId="{3DEF1A3B-049D-40C5-9F9A-6B8F33E72FE8}"/>
    <dgm:cxn modelId="{5B2FC774-36B8-4FAE-AA4D-7297B6DAF8A7}" type="presOf" srcId="{60283F60-578C-4E03-939B-8DAD0DB549F3}" destId="{9C784563-D3D4-495C-B282-945003B09373}" srcOrd="0" destOrd="0" presId="urn:microsoft.com/office/officeart/2008/layout/LinedList"/>
    <dgm:cxn modelId="{0EC0CC88-7937-403F-A823-5B53E906810A}" type="presParOf" srcId="{9C784563-D3D4-495C-B282-945003B09373}" destId="{C398C4DE-5816-4CA5-A952-F23F6708FE02}" srcOrd="0" destOrd="0" presId="urn:microsoft.com/office/officeart/2008/layout/LinedList"/>
    <dgm:cxn modelId="{52BD4C95-892E-4BF2-84FD-9597ABADA73F}" type="presParOf" srcId="{9C784563-D3D4-495C-B282-945003B09373}" destId="{4D9D8F22-5214-4F6D-A2F3-D1C5F98F3356}" srcOrd="1" destOrd="0" presId="urn:microsoft.com/office/officeart/2008/layout/LinedList"/>
    <dgm:cxn modelId="{C3CA17EE-6252-493D-91AE-3716D707E0FF}" type="presParOf" srcId="{4D9D8F22-5214-4F6D-A2F3-D1C5F98F3356}" destId="{D8889089-29D4-4856-A333-B0F140741271}" srcOrd="0" destOrd="0" presId="urn:microsoft.com/office/officeart/2008/layout/LinedList"/>
    <dgm:cxn modelId="{30B7E50F-BF4C-4B7A-B2FD-34E6C8FA2637}" type="presParOf" srcId="{4D9D8F22-5214-4F6D-A2F3-D1C5F98F3356}" destId="{A85C124A-F6E6-42C9-BAC9-105CA8402F77}" srcOrd="1" destOrd="0" presId="urn:microsoft.com/office/officeart/2008/layout/LinedList"/>
    <dgm:cxn modelId="{46B4B817-8F75-4B9D-BAFF-F5DCDF3583FB}" type="presParOf" srcId="{9C784563-D3D4-495C-B282-945003B09373}" destId="{A824CEDC-C157-4103-BEA4-F0491778E7AD}" srcOrd="2" destOrd="0" presId="urn:microsoft.com/office/officeart/2008/layout/LinedList"/>
    <dgm:cxn modelId="{28B32B27-C4CE-43EB-A782-66B37A87CE1C}" type="presParOf" srcId="{9C784563-D3D4-495C-B282-945003B09373}" destId="{86030062-104F-4881-B7B3-8C304366857D}" srcOrd="3" destOrd="0" presId="urn:microsoft.com/office/officeart/2008/layout/LinedList"/>
    <dgm:cxn modelId="{B6829405-2634-4C15-8CEA-C3BBA952F71E}" type="presParOf" srcId="{86030062-104F-4881-B7B3-8C304366857D}" destId="{4936B1DF-106F-42AA-8749-4FA13DCE43D4}" srcOrd="0" destOrd="0" presId="urn:microsoft.com/office/officeart/2008/layout/LinedList"/>
    <dgm:cxn modelId="{F356C979-2D65-4F73-8328-4BECCA8D0C32}" type="presParOf" srcId="{86030062-104F-4881-B7B3-8C304366857D}" destId="{75D3294F-9532-4186-979E-D55CC5B8666B}" srcOrd="1" destOrd="0" presId="urn:microsoft.com/office/officeart/2008/layout/LinedList"/>
    <dgm:cxn modelId="{DCE3F5ED-8461-47C8-9C2C-D3A456F36833}" type="presParOf" srcId="{9C784563-D3D4-495C-B282-945003B09373}" destId="{A9B9394D-10A3-46F9-94FB-BB3D379AA5A5}" srcOrd="4" destOrd="0" presId="urn:microsoft.com/office/officeart/2008/layout/LinedList"/>
    <dgm:cxn modelId="{F0504E40-05BA-4811-AA42-91D25C3EC624}" type="presParOf" srcId="{9C784563-D3D4-495C-B282-945003B09373}" destId="{B7AC5B5A-946C-47D5-9CB1-7A38D582268F}" srcOrd="5" destOrd="0" presId="urn:microsoft.com/office/officeart/2008/layout/LinedList"/>
    <dgm:cxn modelId="{2A2E501E-E842-4BC7-BD76-7A1F7FB8B5B1}" type="presParOf" srcId="{B7AC5B5A-946C-47D5-9CB1-7A38D582268F}" destId="{9B81D27B-04B7-4816-926A-3846C401428A}" srcOrd="0" destOrd="0" presId="urn:microsoft.com/office/officeart/2008/layout/LinedList"/>
    <dgm:cxn modelId="{64581362-22F5-423F-AEE3-518D0DA4ED4D}" type="presParOf" srcId="{B7AC5B5A-946C-47D5-9CB1-7A38D582268F}" destId="{C9CAE165-8CD2-42EE-B941-0077B477E747}" srcOrd="1" destOrd="0" presId="urn:microsoft.com/office/officeart/2008/layout/LinedList"/>
    <dgm:cxn modelId="{63CC4FE1-F628-4A54-A1A5-25AD0E6EAFD2}" type="presParOf" srcId="{9C784563-D3D4-495C-B282-945003B09373}" destId="{AF2F62C0-BC81-43C3-99F0-EE396974BEC6}" srcOrd="6" destOrd="0" presId="urn:microsoft.com/office/officeart/2008/layout/LinedList"/>
    <dgm:cxn modelId="{F4F2D4B1-B31D-4709-9894-E5F46263671D}" type="presParOf" srcId="{9C784563-D3D4-495C-B282-945003B09373}" destId="{8EFB6002-57FF-4213-B3B7-3D652586020A}" srcOrd="7" destOrd="0" presId="urn:microsoft.com/office/officeart/2008/layout/LinedList"/>
    <dgm:cxn modelId="{635D87CB-2E32-427C-A272-0F47B1959692}" type="presParOf" srcId="{8EFB6002-57FF-4213-B3B7-3D652586020A}" destId="{449F6350-4367-4D59-880F-E1F524A3725D}" srcOrd="0" destOrd="0" presId="urn:microsoft.com/office/officeart/2008/layout/LinedList"/>
    <dgm:cxn modelId="{742610E2-103F-4EB3-ABB2-73CB588583B4}" type="presParOf" srcId="{8EFB6002-57FF-4213-B3B7-3D652586020A}" destId="{A7CC92ED-0213-4666-89F6-ADB1F85719C1}" srcOrd="1" destOrd="0" presId="urn:microsoft.com/office/officeart/2008/layout/LinedList"/>
    <dgm:cxn modelId="{A1F834D1-37A2-400A-A0D5-E4D5E0BB7A25}" type="presParOf" srcId="{9C784563-D3D4-495C-B282-945003B09373}" destId="{18DCFFE0-E77E-47BA-B2CD-FB11C440C727}" srcOrd="8" destOrd="0" presId="urn:microsoft.com/office/officeart/2008/layout/LinedList"/>
    <dgm:cxn modelId="{26079765-6277-4B79-9509-DE8AA9F6BBFA}" type="presParOf" srcId="{9C784563-D3D4-495C-B282-945003B09373}" destId="{8F35E376-4FD9-482C-80D7-9DB106302C01}" srcOrd="9" destOrd="0" presId="urn:microsoft.com/office/officeart/2008/layout/LinedList"/>
    <dgm:cxn modelId="{31E2CC5B-2FF3-40AF-B7FD-0515FA1D9D94}" type="presParOf" srcId="{8F35E376-4FD9-482C-80D7-9DB106302C01}" destId="{07642711-9AE3-469A-9D3A-A2306DB86BCD}" srcOrd="0" destOrd="0" presId="urn:microsoft.com/office/officeart/2008/layout/LinedList"/>
    <dgm:cxn modelId="{4A99F102-B507-4F01-878A-7D256ADC909A}" type="presParOf" srcId="{8F35E376-4FD9-482C-80D7-9DB106302C01}" destId="{2BA9D063-0F64-4545-A2BF-FF46903767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3F264-68BB-45AE-A6FF-7978E8014E48}">
      <dsp:nvSpPr>
        <dsp:cNvPr id="0" name=""/>
        <dsp:cNvSpPr/>
      </dsp:nvSpPr>
      <dsp:spPr>
        <a:xfrm>
          <a:off x="0" y="1617"/>
          <a:ext cx="830192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25FDBA-7764-4F5C-9757-F1A4DA6CC635}">
      <dsp:nvSpPr>
        <dsp:cNvPr id="0" name=""/>
        <dsp:cNvSpPr/>
      </dsp:nvSpPr>
      <dsp:spPr>
        <a:xfrm>
          <a:off x="0" y="1617"/>
          <a:ext cx="8301929" cy="55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u="none" kern="1200" dirty="0" smtClean="0"/>
            <a:t>государственная регистрация </a:t>
          </a:r>
          <a:r>
            <a:rPr lang="ru-RU" sz="1300" b="1" u="sng" kern="1200" dirty="0" smtClean="0"/>
            <a:t>создания НКО</a:t>
          </a:r>
          <a:endParaRPr lang="ru-RU" sz="1300" b="1" u="sng" kern="1200" dirty="0"/>
        </a:p>
      </dsp:txBody>
      <dsp:txXfrm>
        <a:off x="0" y="1617"/>
        <a:ext cx="8301929" cy="551522"/>
      </dsp:txXfrm>
    </dsp:sp>
    <dsp:sp modelId="{25CA4D6E-B165-419F-BF5E-FDCDA345F32D}">
      <dsp:nvSpPr>
        <dsp:cNvPr id="0" name=""/>
        <dsp:cNvSpPr/>
      </dsp:nvSpPr>
      <dsp:spPr>
        <a:xfrm>
          <a:off x="0" y="553139"/>
          <a:ext cx="8301929" cy="0"/>
        </a:xfrm>
        <a:prstGeom prst="lin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1CFAA1-9AE2-468C-B4A4-03E082338625}">
      <dsp:nvSpPr>
        <dsp:cNvPr id="0" name=""/>
        <dsp:cNvSpPr/>
      </dsp:nvSpPr>
      <dsp:spPr>
        <a:xfrm>
          <a:off x="0" y="553139"/>
          <a:ext cx="8301929" cy="55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государственная регистрация </a:t>
          </a:r>
          <a:r>
            <a:rPr lang="ru-RU" sz="1300" b="1" u="sng" kern="1200" dirty="0" smtClean="0"/>
            <a:t>изменений, вносимых в учредительные документы </a:t>
          </a:r>
          <a:r>
            <a:rPr lang="ru-RU" sz="1300" kern="1200" dirty="0" smtClean="0"/>
            <a:t>(устав) НКО</a:t>
          </a:r>
          <a:endParaRPr lang="ru-RU" sz="1300" b="0" i="0" u="none" kern="1200" dirty="0"/>
        </a:p>
      </dsp:txBody>
      <dsp:txXfrm>
        <a:off x="0" y="553139"/>
        <a:ext cx="8301929" cy="551522"/>
      </dsp:txXfrm>
    </dsp:sp>
    <dsp:sp modelId="{3E84EB7F-4B4D-43B5-9F88-2D453CA0F5C1}">
      <dsp:nvSpPr>
        <dsp:cNvPr id="0" name=""/>
        <dsp:cNvSpPr/>
      </dsp:nvSpPr>
      <dsp:spPr>
        <a:xfrm>
          <a:off x="0" y="1104661"/>
          <a:ext cx="8301929" cy="0"/>
        </a:xfrm>
        <a:prstGeom prst="lin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835397-5C64-4BF2-8175-8B6E5CD8B975}">
      <dsp:nvSpPr>
        <dsp:cNvPr id="0" name=""/>
        <dsp:cNvSpPr/>
      </dsp:nvSpPr>
      <dsp:spPr>
        <a:xfrm>
          <a:off x="0" y="1104661"/>
          <a:ext cx="8301929" cy="55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государственная регистрация в связи с внесением </a:t>
          </a:r>
          <a:r>
            <a:rPr lang="ru-RU" sz="1300" b="1" u="sng" kern="1200" dirty="0" smtClean="0"/>
            <a:t>изменений в сведения, содержащиеся в ЕГРЮЛ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0" y="1104661"/>
        <a:ext cx="8301929" cy="551522"/>
      </dsp:txXfrm>
    </dsp:sp>
    <dsp:sp modelId="{EE16B63F-A713-4C35-8F96-90C6BB08643D}">
      <dsp:nvSpPr>
        <dsp:cNvPr id="0" name=""/>
        <dsp:cNvSpPr/>
      </dsp:nvSpPr>
      <dsp:spPr>
        <a:xfrm>
          <a:off x="0" y="1656184"/>
          <a:ext cx="8301929" cy="0"/>
        </a:xfrm>
        <a:prstGeom prst="lin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36CEA9-2618-4E8D-9EF4-9550DE915C8D}">
      <dsp:nvSpPr>
        <dsp:cNvPr id="0" name=""/>
        <dsp:cNvSpPr/>
      </dsp:nvSpPr>
      <dsp:spPr>
        <a:xfrm>
          <a:off x="0" y="1656184"/>
          <a:ext cx="8301929" cy="55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государственная регистрация </a:t>
          </a:r>
          <a:r>
            <a:rPr lang="ru-RU" sz="1300" b="1" u="sng" kern="1200" dirty="0" smtClean="0"/>
            <a:t>ликвидации НКО</a:t>
          </a:r>
          <a:endParaRPr lang="ru-RU" sz="1300" b="1" u="sng" kern="1200" dirty="0"/>
        </a:p>
      </dsp:txBody>
      <dsp:txXfrm>
        <a:off x="0" y="1656184"/>
        <a:ext cx="8301929" cy="551522"/>
      </dsp:txXfrm>
    </dsp:sp>
    <dsp:sp modelId="{C36ACC85-2E9B-483C-86CE-F446B5C39F7C}">
      <dsp:nvSpPr>
        <dsp:cNvPr id="0" name=""/>
        <dsp:cNvSpPr/>
      </dsp:nvSpPr>
      <dsp:spPr>
        <a:xfrm>
          <a:off x="0" y="2207706"/>
          <a:ext cx="8301929" cy="0"/>
        </a:xfrm>
        <a:prstGeom prst="lin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CC4F62-C278-4B4D-B644-2B1B8E430DCB}">
      <dsp:nvSpPr>
        <dsp:cNvPr id="0" name=""/>
        <dsp:cNvSpPr/>
      </dsp:nvSpPr>
      <dsp:spPr>
        <a:xfrm>
          <a:off x="0" y="2207706"/>
          <a:ext cx="8301929" cy="55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государственная регистрация </a:t>
          </a:r>
          <a:r>
            <a:rPr lang="ru-RU" sz="1300" b="1" u="sng" kern="1200" dirty="0" smtClean="0"/>
            <a:t>в связи с реорганизацией НКО</a:t>
          </a:r>
          <a:endParaRPr lang="ru-RU" sz="1300" b="1" u="sng" kern="1200" dirty="0"/>
        </a:p>
      </dsp:txBody>
      <dsp:txXfrm>
        <a:off x="0" y="2207706"/>
        <a:ext cx="8301929" cy="551522"/>
      </dsp:txXfrm>
    </dsp:sp>
    <dsp:sp modelId="{A3476BC1-E67C-4CA8-BA22-B793686AD28F}">
      <dsp:nvSpPr>
        <dsp:cNvPr id="0" name=""/>
        <dsp:cNvSpPr/>
      </dsp:nvSpPr>
      <dsp:spPr>
        <a:xfrm>
          <a:off x="0" y="2759228"/>
          <a:ext cx="8301929" cy="0"/>
        </a:xfrm>
        <a:prstGeom prst="lin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411DA3-BACD-4839-8208-59F95C5FDB64}">
      <dsp:nvSpPr>
        <dsp:cNvPr id="0" name=""/>
        <dsp:cNvSpPr/>
      </dsp:nvSpPr>
      <dsp:spPr>
        <a:xfrm>
          <a:off x="0" y="2759228"/>
          <a:ext cx="8301929" cy="55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государственная регистрация изменений </a:t>
          </a:r>
          <a:r>
            <a:rPr lang="ru-RU" sz="1300" b="1" u="sng" kern="1200" dirty="0" smtClean="0"/>
            <a:t>в связи с исправлением ошибок, допущенных в ранее представленном заявлении</a:t>
          </a:r>
          <a:endParaRPr lang="ru-RU" sz="1300" b="1" u="sng" kern="1200" dirty="0"/>
        </a:p>
      </dsp:txBody>
      <dsp:txXfrm>
        <a:off x="0" y="2759228"/>
        <a:ext cx="8301929" cy="551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A2AD2-C88F-490F-A3D8-0406CACF1889}">
      <dsp:nvSpPr>
        <dsp:cNvPr id="0" name=""/>
        <dsp:cNvSpPr/>
      </dsp:nvSpPr>
      <dsp:spPr>
        <a:xfrm>
          <a:off x="0" y="0"/>
          <a:ext cx="6592386" cy="6957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u="sng" kern="1200" dirty="0" smtClean="0"/>
            <a:t>Заявление</a:t>
          </a:r>
          <a:r>
            <a:rPr lang="ru-RU" sz="1300" kern="1200" dirty="0" smtClean="0"/>
            <a:t> о государственной регистрации юридического лица при создании по форме </a:t>
          </a:r>
          <a:r>
            <a:rPr lang="ru-RU" sz="1300" b="1" u="sng" kern="1200" dirty="0" smtClean="0"/>
            <a:t>P11001</a:t>
          </a:r>
          <a:r>
            <a:rPr lang="ru-RU" sz="1300" kern="1200" dirty="0" smtClean="0"/>
            <a:t> - 2 подлинника или 1 подлинник + 1 ксерокопия </a:t>
          </a:r>
          <a:endParaRPr lang="ru-RU" sz="1300" kern="1200" dirty="0"/>
        </a:p>
      </dsp:txBody>
      <dsp:txXfrm>
        <a:off x="20379" y="20379"/>
        <a:ext cx="5760184" cy="655017"/>
      </dsp:txXfrm>
    </dsp:sp>
    <dsp:sp modelId="{A97BC575-0158-4B00-A1B9-15580B2A0F61}">
      <dsp:nvSpPr>
        <dsp:cNvPr id="0" name=""/>
        <dsp:cNvSpPr/>
      </dsp:nvSpPr>
      <dsp:spPr>
        <a:xfrm>
          <a:off x="492288" y="792410"/>
          <a:ext cx="6592386" cy="6957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u="sng" kern="1200" dirty="0" smtClean="0"/>
            <a:t>Устав ТОС </a:t>
          </a:r>
          <a:r>
            <a:rPr lang="ru-RU" sz="1300" kern="1200" dirty="0" smtClean="0"/>
            <a:t>(прошитый, пронумерованный и подписанный председателем ТОС на обороте последнего листа на месте прошивки) — 3 подлинника</a:t>
          </a:r>
          <a:endParaRPr lang="ru-RU" sz="1300" kern="1200" dirty="0"/>
        </a:p>
      </dsp:txBody>
      <dsp:txXfrm>
        <a:off x="512667" y="812789"/>
        <a:ext cx="5607085" cy="655017"/>
      </dsp:txXfrm>
    </dsp:sp>
    <dsp:sp modelId="{2CBE45ED-82B3-4008-89EF-E3B74B535A56}">
      <dsp:nvSpPr>
        <dsp:cNvPr id="0" name=""/>
        <dsp:cNvSpPr/>
      </dsp:nvSpPr>
      <dsp:spPr>
        <a:xfrm>
          <a:off x="984577" y="1584821"/>
          <a:ext cx="6592386" cy="6957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u="sng" kern="1200" dirty="0" smtClean="0"/>
            <a:t>Выписка из протокола (или протокол)</a:t>
          </a:r>
          <a:r>
            <a:rPr lang="ru-RU" sz="1300" kern="1200" dirty="0" smtClean="0"/>
            <a:t> учредительного собрания или конференции — 2 подлинника или 1 подлинник + 1 ксерокопия </a:t>
          </a:r>
          <a:endParaRPr lang="ru-RU" sz="1300" kern="1200" dirty="0"/>
        </a:p>
      </dsp:txBody>
      <dsp:txXfrm>
        <a:off x="1004956" y="1605200"/>
        <a:ext cx="5607085" cy="655017"/>
      </dsp:txXfrm>
    </dsp:sp>
    <dsp:sp modelId="{BEC6C840-2E94-4D23-920D-B4545B2837F6}">
      <dsp:nvSpPr>
        <dsp:cNvPr id="0" name=""/>
        <dsp:cNvSpPr/>
      </dsp:nvSpPr>
      <dsp:spPr>
        <a:xfrm>
          <a:off x="1476865" y="2377232"/>
          <a:ext cx="6592386" cy="6957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u="sng" kern="1200" dirty="0" smtClean="0"/>
            <a:t>Документ об уплате государственной пошлины </a:t>
          </a:r>
          <a:r>
            <a:rPr lang="ru-RU" sz="1300" kern="1200" dirty="0" smtClean="0"/>
            <a:t>– 1 подлинник и 1 ксерокопия</a:t>
          </a:r>
          <a:endParaRPr lang="ru-RU" sz="1300" kern="1200" dirty="0"/>
        </a:p>
      </dsp:txBody>
      <dsp:txXfrm>
        <a:off x="1497244" y="2397611"/>
        <a:ext cx="5607085" cy="655017"/>
      </dsp:txXfrm>
    </dsp:sp>
    <dsp:sp modelId="{F3D6399F-F782-4FAC-949B-7DF870CE30F5}">
      <dsp:nvSpPr>
        <dsp:cNvPr id="0" name=""/>
        <dsp:cNvSpPr/>
      </dsp:nvSpPr>
      <dsp:spPr>
        <a:xfrm>
          <a:off x="1969154" y="3169643"/>
          <a:ext cx="6592386" cy="6957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u="sng" kern="1200" dirty="0" smtClean="0"/>
            <a:t>Копия решения</a:t>
          </a:r>
          <a:r>
            <a:rPr lang="ru-RU" sz="1300" kern="1200" dirty="0" smtClean="0"/>
            <a:t> представительного органа об установлении границ территории ТОС</a:t>
          </a:r>
          <a:endParaRPr lang="ru-RU" sz="1300" kern="1200" dirty="0"/>
        </a:p>
      </dsp:txBody>
      <dsp:txXfrm>
        <a:off x="1989533" y="3190022"/>
        <a:ext cx="5607085" cy="655017"/>
      </dsp:txXfrm>
    </dsp:sp>
    <dsp:sp modelId="{09315C38-B4DF-4BF1-B598-7C176C776BC8}">
      <dsp:nvSpPr>
        <dsp:cNvPr id="0" name=""/>
        <dsp:cNvSpPr/>
      </dsp:nvSpPr>
      <dsp:spPr>
        <a:xfrm>
          <a:off x="6140132" y="508302"/>
          <a:ext cx="452254" cy="45225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241889" y="508302"/>
        <a:ext cx="248740" cy="340321"/>
      </dsp:txXfrm>
    </dsp:sp>
    <dsp:sp modelId="{3FEC2E34-85D6-499F-AC86-70EDAC5EAAA0}">
      <dsp:nvSpPr>
        <dsp:cNvPr id="0" name=""/>
        <dsp:cNvSpPr/>
      </dsp:nvSpPr>
      <dsp:spPr>
        <a:xfrm>
          <a:off x="6632421" y="1300713"/>
          <a:ext cx="452254" cy="45225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734178" y="1300713"/>
        <a:ext cx="248740" cy="340321"/>
      </dsp:txXfrm>
    </dsp:sp>
    <dsp:sp modelId="{FFEC6E85-59E6-42C0-9B81-DBD9C086FABF}">
      <dsp:nvSpPr>
        <dsp:cNvPr id="0" name=""/>
        <dsp:cNvSpPr/>
      </dsp:nvSpPr>
      <dsp:spPr>
        <a:xfrm>
          <a:off x="7124709" y="2081528"/>
          <a:ext cx="452254" cy="45225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226466" y="2081528"/>
        <a:ext cx="248740" cy="340321"/>
      </dsp:txXfrm>
    </dsp:sp>
    <dsp:sp modelId="{FF35A2F0-1B36-449B-89A3-EBF7A1044C75}">
      <dsp:nvSpPr>
        <dsp:cNvPr id="0" name=""/>
        <dsp:cNvSpPr/>
      </dsp:nvSpPr>
      <dsp:spPr>
        <a:xfrm>
          <a:off x="7616998" y="2881669"/>
          <a:ext cx="452254" cy="45225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718755" y="2881669"/>
        <a:ext cx="248740" cy="340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48EA6-E689-4555-9E64-FB82B64DFD3D}">
      <dsp:nvSpPr>
        <dsp:cNvPr id="0" name=""/>
        <dsp:cNvSpPr/>
      </dsp:nvSpPr>
      <dsp:spPr>
        <a:xfrm>
          <a:off x="0" y="1984"/>
          <a:ext cx="6096000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4D270-56E1-416F-9487-E2E586B80CBB}">
      <dsp:nvSpPr>
        <dsp:cNvPr id="0" name=""/>
        <dsp:cNvSpPr/>
      </dsp:nvSpPr>
      <dsp:spPr>
        <a:xfrm>
          <a:off x="0" y="1984"/>
          <a:ext cx="6096000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u="sng" kern="1200" dirty="0" smtClean="0"/>
            <a:t>3 месяца</a:t>
          </a:r>
          <a:r>
            <a:rPr lang="ru-RU" sz="1700" kern="1200" dirty="0" smtClean="0"/>
            <a:t> с момента проведения учредительного собрания (</a:t>
          </a:r>
          <a:r>
            <a:rPr lang="ru-RU" sz="1700" kern="1200" dirty="0" smtClean="0"/>
            <a:t>конференции) </a:t>
          </a:r>
          <a:r>
            <a:rPr lang="ru-RU" sz="1700" kern="1200" dirty="0" smtClean="0"/>
            <a:t>у ТОС </a:t>
          </a:r>
          <a:r>
            <a:rPr lang="ru-RU" sz="1700" b="1" i="1" u="sng" kern="1200" dirty="0" smtClean="0"/>
            <a:t>на подачу документов в Управление </a:t>
          </a:r>
          <a:r>
            <a:rPr lang="ru-RU" sz="1700" kern="1200" dirty="0" smtClean="0"/>
            <a:t>Минюста России по Пермскому краю для государственной регистрации ТОС</a:t>
          </a:r>
          <a:endParaRPr lang="ru-RU" sz="1700" kern="1200" dirty="0"/>
        </a:p>
      </dsp:txBody>
      <dsp:txXfrm>
        <a:off x="0" y="1984"/>
        <a:ext cx="6096000" cy="1353343"/>
      </dsp:txXfrm>
    </dsp:sp>
    <dsp:sp modelId="{4E53CF98-E06B-45EE-942F-79F1806D18AE}">
      <dsp:nvSpPr>
        <dsp:cNvPr id="0" name=""/>
        <dsp:cNvSpPr/>
      </dsp:nvSpPr>
      <dsp:spPr>
        <a:xfrm>
          <a:off x="0" y="1355328"/>
          <a:ext cx="6096000" cy="0"/>
        </a:xfrm>
        <a:prstGeom prst="line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D13BC-1375-4899-95F6-49BAF40E1F61}">
      <dsp:nvSpPr>
        <dsp:cNvPr id="0" name=""/>
        <dsp:cNvSpPr/>
      </dsp:nvSpPr>
      <dsp:spPr>
        <a:xfrm>
          <a:off x="0" y="1355328"/>
          <a:ext cx="6096000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u="sng" kern="1200" dirty="0" smtClean="0"/>
            <a:t>13 рабочих дней у Управления для принятия решения </a:t>
          </a:r>
          <a:br>
            <a:rPr lang="ru-RU" sz="1700" b="1" i="1" u="sng" kern="1200" dirty="0" smtClean="0"/>
          </a:br>
          <a:r>
            <a:rPr lang="ru-RU" sz="1700" kern="1200" dirty="0" smtClean="0"/>
            <a:t>о государственной регистрации создания ТОС и направления документов в регистрирующий орган (МИФНС России № 17 </a:t>
          </a:r>
          <a:br>
            <a:rPr lang="ru-RU" sz="1700" kern="1200" dirty="0" smtClean="0"/>
          </a:br>
          <a:r>
            <a:rPr lang="ru-RU" sz="1700" kern="1200" dirty="0" smtClean="0"/>
            <a:t>по Пермскому краю) для внесения записи в Единый государственный реестр юридических лиц</a:t>
          </a:r>
          <a:endParaRPr lang="ru-RU" sz="1700" kern="1200" dirty="0"/>
        </a:p>
      </dsp:txBody>
      <dsp:txXfrm>
        <a:off x="0" y="1355328"/>
        <a:ext cx="6096000" cy="1353343"/>
      </dsp:txXfrm>
    </dsp:sp>
    <dsp:sp modelId="{3BF54FD8-4C06-4740-A31F-DD01A49C8466}">
      <dsp:nvSpPr>
        <dsp:cNvPr id="0" name=""/>
        <dsp:cNvSpPr/>
      </dsp:nvSpPr>
      <dsp:spPr>
        <a:xfrm>
          <a:off x="0" y="2708671"/>
          <a:ext cx="6096000" cy="0"/>
        </a:xfrm>
        <a:prstGeom prst="line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797AB-51D9-4BCD-A7BB-1AAF9F80FB3A}">
      <dsp:nvSpPr>
        <dsp:cNvPr id="0" name=""/>
        <dsp:cNvSpPr/>
      </dsp:nvSpPr>
      <dsp:spPr>
        <a:xfrm>
          <a:off x="0" y="2708671"/>
          <a:ext cx="6096000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u="sng" kern="1200" dirty="0" smtClean="0"/>
            <a:t>5 рабочих дней </a:t>
          </a:r>
          <a:r>
            <a:rPr lang="ru-RU" sz="1700" kern="1200" dirty="0" smtClean="0"/>
            <a:t>у регистрирующего органа </a:t>
          </a:r>
          <a:r>
            <a:rPr lang="ru-RU" sz="1700" b="1" i="1" u="sng" kern="1200" dirty="0" smtClean="0"/>
            <a:t>на внесение соответствующей записи </a:t>
          </a:r>
          <a:endParaRPr lang="ru-RU" sz="1700" b="1" i="1" u="sng" kern="1200" dirty="0"/>
        </a:p>
      </dsp:txBody>
      <dsp:txXfrm>
        <a:off x="0" y="2708671"/>
        <a:ext cx="6096000" cy="1353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2C87E-0877-4143-A490-E1F4201940A0}">
      <dsp:nvSpPr>
        <dsp:cNvPr id="0" name=""/>
        <dsp:cNvSpPr/>
      </dsp:nvSpPr>
      <dsp:spPr>
        <a:xfrm>
          <a:off x="0" y="37675"/>
          <a:ext cx="6624736" cy="769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Проведение проверок</a:t>
          </a:r>
          <a:r>
            <a:rPr lang="ru-RU" sz="1600" u="none" kern="1200" dirty="0" smtClean="0"/>
            <a:t> (плановые и внеплановые);</a:t>
          </a:r>
          <a:endParaRPr lang="ru-RU" sz="1600" u="none" kern="1200" dirty="0"/>
        </a:p>
      </dsp:txBody>
      <dsp:txXfrm>
        <a:off x="22538" y="60213"/>
        <a:ext cx="5729341" cy="724442"/>
      </dsp:txXfrm>
    </dsp:sp>
    <dsp:sp modelId="{F289B647-2F13-441E-A7CA-054CC3D1E8CF}">
      <dsp:nvSpPr>
        <dsp:cNvPr id="0" name=""/>
        <dsp:cNvSpPr/>
      </dsp:nvSpPr>
      <dsp:spPr>
        <a:xfrm>
          <a:off x="554821" y="909431"/>
          <a:ext cx="6624736" cy="769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/>
            <a:t>Анализ отчетов </a:t>
          </a:r>
          <a:r>
            <a:rPr lang="ru-RU" sz="1600" b="0" i="0" u="none" kern="1200" dirty="0" smtClean="0"/>
            <a:t>некоммерческих организаций;</a:t>
          </a:r>
          <a:endParaRPr lang="ru-RU" sz="1600" b="0" i="0" u="none" kern="1200" dirty="0"/>
        </a:p>
      </dsp:txBody>
      <dsp:txXfrm>
        <a:off x="577359" y="931969"/>
        <a:ext cx="5524651" cy="724442"/>
      </dsp:txXfrm>
    </dsp:sp>
    <dsp:sp modelId="{26B841AE-5574-4D9B-94A8-A5F06F71FAAD}">
      <dsp:nvSpPr>
        <dsp:cNvPr id="0" name=""/>
        <dsp:cNvSpPr/>
      </dsp:nvSpPr>
      <dsp:spPr>
        <a:xfrm>
          <a:off x="1101362" y="1818862"/>
          <a:ext cx="6624736" cy="769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/>
            <a:t>Участие в мероприятиях </a:t>
          </a:r>
          <a:r>
            <a:rPr lang="ru-RU" sz="1600" kern="1200" dirty="0" smtClean="0"/>
            <a:t>некоммерческих организаций</a:t>
          </a:r>
          <a:endParaRPr lang="ru-RU" sz="1600" kern="1200" dirty="0"/>
        </a:p>
      </dsp:txBody>
      <dsp:txXfrm>
        <a:off x="1123900" y="1841400"/>
        <a:ext cx="5532932" cy="724442"/>
      </dsp:txXfrm>
    </dsp:sp>
    <dsp:sp modelId="{92E2446E-E2C2-4B9F-822D-758C14E5DA35}">
      <dsp:nvSpPr>
        <dsp:cNvPr id="0" name=""/>
        <dsp:cNvSpPr/>
      </dsp:nvSpPr>
      <dsp:spPr>
        <a:xfrm>
          <a:off x="1656183" y="2728293"/>
          <a:ext cx="6624736" cy="769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/>
            <a:t>Принятие по результатам контроля мер</a:t>
          </a:r>
          <a:r>
            <a:rPr lang="ru-RU" sz="1600" kern="1200" dirty="0" smtClean="0"/>
            <a:t>, предусмотренных законодательством Российской Федерации</a:t>
          </a:r>
          <a:endParaRPr lang="ru-RU" sz="1600" kern="1200" dirty="0"/>
        </a:p>
      </dsp:txBody>
      <dsp:txXfrm>
        <a:off x="1678721" y="2750831"/>
        <a:ext cx="5524651" cy="724442"/>
      </dsp:txXfrm>
    </dsp:sp>
    <dsp:sp modelId="{D4B0A558-711F-4484-AEF1-02D754C8E36E}">
      <dsp:nvSpPr>
        <dsp:cNvPr id="0" name=""/>
        <dsp:cNvSpPr/>
      </dsp:nvSpPr>
      <dsp:spPr>
        <a:xfrm>
          <a:off x="6124548" y="589381"/>
          <a:ext cx="500187" cy="5001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237090" y="589381"/>
        <a:ext cx="275103" cy="376391"/>
      </dsp:txXfrm>
    </dsp:sp>
    <dsp:sp modelId="{ABCC55BE-30D2-48AF-815D-20C9859190A1}">
      <dsp:nvSpPr>
        <dsp:cNvPr id="0" name=""/>
        <dsp:cNvSpPr/>
      </dsp:nvSpPr>
      <dsp:spPr>
        <a:xfrm>
          <a:off x="6679370" y="1498812"/>
          <a:ext cx="500187" cy="5001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791912" y="1498812"/>
        <a:ext cx="275103" cy="376391"/>
      </dsp:txXfrm>
    </dsp:sp>
    <dsp:sp modelId="{AB44BFBF-F9D6-484F-9130-7C83A124FBD3}">
      <dsp:nvSpPr>
        <dsp:cNvPr id="0" name=""/>
        <dsp:cNvSpPr/>
      </dsp:nvSpPr>
      <dsp:spPr>
        <a:xfrm>
          <a:off x="7225911" y="2408243"/>
          <a:ext cx="500187" cy="5001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338453" y="2408243"/>
        <a:ext cx="275103" cy="3763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2B3BE-C80C-4A3F-97F4-DEC3D175038E}">
      <dsp:nvSpPr>
        <dsp:cNvPr id="0" name=""/>
        <dsp:cNvSpPr/>
      </dsp:nvSpPr>
      <dsp:spPr>
        <a:xfrm>
          <a:off x="3232055" y="1345057"/>
          <a:ext cx="1655575" cy="563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43"/>
              </a:lnTo>
              <a:lnTo>
                <a:pt x="1655575" y="281643"/>
              </a:lnTo>
              <a:lnTo>
                <a:pt x="1655575" y="563555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36051-D5DC-4650-A0DD-D018449FFAFD}">
      <dsp:nvSpPr>
        <dsp:cNvPr id="0" name=""/>
        <dsp:cNvSpPr/>
      </dsp:nvSpPr>
      <dsp:spPr>
        <a:xfrm>
          <a:off x="1638930" y="1345057"/>
          <a:ext cx="1593125" cy="563555"/>
        </a:xfrm>
        <a:custGeom>
          <a:avLst/>
          <a:gdLst/>
          <a:ahLst/>
          <a:cxnLst/>
          <a:rect l="0" t="0" r="0" b="0"/>
          <a:pathLst>
            <a:path>
              <a:moveTo>
                <a:pt x="1593125" y="0"/>
              </a:moveTo>
              <a:lnTo>
                <a:pt x="1593125" y="281643"/>
              </a:lnTo>
              <a:lnTo>
                <a:pt x="0" y="281643"/>
              </a:lnTo>
              <a:lnTo>
                <a:pt x="0" y="563555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0167A-51FC-41ED-989F-4E5FBA2D38D2}">
      <dsp:nvSpPr>
        <dsp:cNvPr id="0" name=""/>
        <dsp:cNvSpPr/>
      </dsp:nvSpPr>
      <dsp:spPr>
        <a:xfrm>
          <a:off x="1889617" y="2618"/>
          <a:ext cx="2684877" cy="1342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Министерство юстиции взаимодействует с НКО через 2 основные системы:</a:t>
          </a:r>
          <a:endParaRPr lang="ru-RU" sz="2000" kern="1200" dirty="0"/>
        </a:p>
      </dsp:txBody>
      <dsp:txXfrm>
        <a:off x="1889617" y="2618"/>
        <a:ext cx="2684877" cy="1342438"/>
      </dsp:txXfrm>
    </dsp:sp>
    <dsp:sp modelId="{5D06C849-9107-4BA1-8CED-4B30BB7A92D1}">
      <dsp:nvSpPr>
        <dsp:cNvPr id="0" name=""/>
        <dsp:cNvSpPr/>
      </dsp:nvSpPr>
      <dsp:spPr>
        <a:xfrm>
          <a:off x="296491" y="1908613"/>
          <a:ext cx="2684877" cy="1342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Портал УНРО Минюст</a:t>
          </a:r>
          <a:endParaRPr lang="ru-RU" sz="2000" kern="1200" dirty="0"/>
        </a:p>
      </dsp:txBody>
      <dsp:txXfrm>
        <a:off x="296491" y="1908613"/>
        <a:ext cx="2684877" cy="1342438"/>
      </dsp:txXfrm>
    </dsp:sp>
    <dsp:sp modelId="{6A933C50-9245-4DC1-A8E2-F59ABCAB905F}">
      <dsp:nvSpPr>
        <dsp:cNvPr id="0" name=""/>
        <dsp:cNvSpPr/>
      </dsp:nvSpPr>
      <dsp:spPr>
        <a:xfrm>
          <a:off x="3545193" y="1908613"/>
          <a:ext cx="2684877" cy="1342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Портал государственных </a:t>
          </a:r>
          <a:br>
            <a:rPr lang="ru-RU" sz="2000" kern="1200" dirty="0" smtClean="0"/>
          </a:br>
          <a:r>
            <a:rPr lang="ru-RU" sz="2000" kern="1200" dirty="0" smtClean="0"/>
            <a:t>и муниципальных услуг Российской Федерации</a:t>
          </a:r>
          <a:endParaRPr lang="ru-RU" sz="2000" kern="1200" dirty="0"/>
        </a:p>
      </dsp:txBody>
      <dsp:txXfrm>
        <a:off x="3545193" y="1908613"/>
        <a:ext cx="2684877" cy="13424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8C4DE-5816-4CA5-A952-F23F6708FE02}">
      <dsp:nvSpPr>
        <dsp:cNvPr id="0" name=""/>
        <dsp:cNvSpPr/>
      </dsp:nvSpPr>
      <dsp:spPr>
        <a:xfrm>
          <a:off x="0" y="0"/>
          <a:ext cx="792088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89089-29D4-4856-A333-B0F140741271}">
      <dsp:nvSpPr>
        <dsp:cNvPr id="0" name=""/>
        <dsp:cNvSpPr/>
      </dsp:nvSpPr>
      <dsp:spPr>
        <a:xfrm>
          <a:off x="0" y="473"/>
          <a:ext cx="7920880" cy="775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существенная экономия времени и ресурсов</a:t>
          </a:r>
          <a:endParaRPr lang="ru-RU" sz="1600" kern="1200" dirty="0"/>
        </a:p>
      </dsp:txBody>
      <dsp:txXfrm>
        <a:off x="0" y="473"/>
        <a:ext cx="7920880" cy="775996"/>
      </dsp:txXfrm>
    </dsp:sp>
    <dsp:sp modelId="{A824CEDC-C157-4103-BEA4-F0491778E7AD}">
      <dsp:nvSpPr>
        <dsp:cNvPr id="0" name=""/>
        <dsp:cNvSpPr/>
      </dsp:nvSpPr>
      <dsp:spPr>
        <a:xfrm>
          <a:off x="0" y="776470"/>
          <a:ext cx="792088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6B1DF-106F-42AA-8749-4FA13DCE43D4}">
      <dsp:nvSpPr>
        <dsp:cNvPr id="0" name=""/>
        <dsp:cNvSpPr/>
      </dsp:nvSpPr>
      <dsp:spPr>
        <a:xfrm>
          <a:off x="0" y="776470"/>
          <a:ext cx="7920880" cy="775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отсутствие госпошлины</a:t>
          </a:r>
          <a:endParaRPr lang="ru-RU" sz="1600" kern="1200" dirty="0"/>
        </a:p>
      </dsp:txBody>
      <dsp:txXfrm>
        <a:off x="0" y="776470"/>
        <a:ext cx="7920880" cy="775996"/>
      </dsp:txXfrm>
    </dsp:sp>
    <dsp:sp modelId="{A9B9394D-10A3-46F9-94FB-BB3D379AA5A5}">
      <dsp:nvSpPr>
        <dsp:cNvPr id="0" name=""/>
        <dsp:cNvSpPr/>
      </dsp:nvSpPr>
      <dsp:spPr>
        <a:xfrm>
          <a:off x="0" y="1552467"/>
          <a:ext cx="792088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1D27B-04B7-4816-926A-3846C401428A}">
      <dsp:nvSpPr>
        <dsp:cNvPr id="0" name=""/>
        <dsp:cNvSpPr/>
      </dsp:nvSpPr>
      <dsp:spPr>
        <a:xfrm>
          <a:off x="0" y="1552467"/>
          <a:ext cx="7920880" cy="775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документы, поданные в электронном виде, обладают той же юридической силой и влекут за собой такие же юридические последствия, что и документы, поданные лично</a:t>
          </a:r>
          <a:endParaRPr lang="ru-RU" sz="1600" kern="1200" dirty="0"/>
        </a:p>
      </dsp:txBody>
      <dsp:txXfrm>
        <a:off x="0" y="1552467"/>
        <a:ext cx="7920880" cy="775996"/>
      </dsp:txXfrm>
    </dsp:sp>
    <dsp:sp modelId="{AF2F62C0-BC81-43C3-99F0-EE396974BEC6}">
      <dsp:nvSpPr>
        <dsp:cNvPr id="0" name=""/>
        <dsp:cNvSpPr/>
      </dsp:nvSpPr>
      <dsp:spPr>
        <a:xfrm>
          <a:off x="0" y="2328464"/>
          <a:ext cx="792088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F6350-4367-4D59-880F-E1F524A3725D}">
      <dsp:nvSpPr>
        <dsp:cNvPr id="0" name=""/>
        <dsp:cNvSpPr/>
      </dsp:nvSpPr>
      <dsp:spPr>
        <a:xfrm>
          <a:off x="0" y="2328464"/>
          <a:ext cx="7920880" cy="775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сокращенный срок регистрации</a:t>
          </a:r>
          <a:endParaRPr lang="ru-RU" sz="1600" kern="1200" dirty="0"/>
        </a:p>
      </dsp:txBody>
      <dsp:txXfrm>
        <a:off x="0" y="2328464"/>
        <a:ext cx="7920880" cy="775996"/>
      </dsp:txXfrm>
    </dsp:sp>
    <dsp:sp modelId="{18DCFFE0-E77E-47BA-B2CD-FB11C440C727}">
      <dsp:nvSpPr>
        <dsp:cNvPr id="0" name=""/>
        <dsp:cNvSpPr/>
      </dsp:nvSpPr>
      <dsp:spPr>
        <a:xfrm>
          <a:off x="0" y="3104461"/>
          <a:ext cx="792088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42711-9AE3-469A-9D3A-A2306DB86BCD}">
      <dsp:nvSpPr>
        <dsp:cNvPr id="0" name=""/>
        <dsp:cNvSpPr/>
      </dsp:nvSpPr>
      <dsp:spPr>
        <a:xfrm>
          <a:off x="0" y="3104461"/>
          <a:ext cx="7920880" cy="775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доступ ко всей информации о ходе рассмотрения заявления, этапах прохождения и степени готовности документов в любое время</a:t>
          </a:r>
          <a:endParaRPr lang="ru-RU" sz="1600" kern="1200" dirty="0"/>
        </a:p>
      </dsp:txBody>
      <dsp:txXfrm>
        <a:off x="0" y="3104461"/>
        <a:ext cx="7920880" cy="775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orbe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37F23E83-32D5-4550-8117-89C98B514DA7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orbe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0B26FAB9-4A63-4255-930F-60021DF72D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30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29641" y="3329941"/>
            <a:ext cx="7437120" cy="3154680"/>
          </a:xfrm>
          <a:prstGeom prst="rect">
            <a:avLst/>
          </a:prstGeom>
        </p:spPr>
        <p:txBody>
          <a:bodyPr spcFirstLastPara="1" wrap="square" lIns="93152" tIns="93152" rIns="93152" bIns="9315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931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6FAB9-4A63-4255-930F-60021DF72DA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2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29641" y="3329941"/>
            <a:ext cx="7437120" cy="3154680"/>
          </a:xfrm>
          <a:prstGeom prst="rect">
            <a:avLst/>
          </a:prstGeom>
        </p:spPr>
        <p:txBody>
          <a:bodyPr spcFirstLastPara="1" wrap="square" lIns="93152" tIns="93152" rIns="93152" bIns="9315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3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</p:spPr>
        <p:txBody>
          <a:bodyPr spcFirstLastPara="1" wrap="square" lIns="90609" tIns="90609" rIns="90609" bIns="9060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1" y="2834126"/>
            <a:ext cx="8520600" cy="792675"/>
          </a:xfrm>
          <a:prstGeom prst="rect">
            <a:avLst/>
          </a:prstGeom>
        </p:spPr>
        <p:txBody>
          <a:bodyPr spcFirstLastPara="1" wrap="square" lIns="90609" tIns="90609" rIns="90609" bIns="90609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508" y="4663217"/>
            <a:ext cx="548700" cy="393525"/>
          </a:xfrm>
          <a:prstGeom prst="rect">
            <a:avLst/>
          </a:prstGeom>
        </p:spPr>
        <p:txBody>
          <a:bodyPr spcFirstLastPara="1" wrap="square" lIns="90609" tIns="90609" rIns="90609" bIns="9060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5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7969" tIns="67969" rIns="67969" bIns="679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0609" tIns="90609" rIns="90609" bIns="9060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</p:spPr>
        <p:txBody>
          <a:bodyPr spcFirstLastPara="1" wrap="square" lIns="90609" tIns="90609" rIns="90609" bIns="90609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</p:spPr>
        <p:txBody>
          <a:bodyPr spcFirstLastPara="1" wrap="square" lIns="90609" tIns="90609" rIns="90609" bIns="90609" anchor="ctr" anchorCtr="0">
            <a:normAutofit/>
          </a:bodyPr>
          <a:lstStyle>
            <a:lvl1pPr marL="339822" lvl="0" indent="-25486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79642" lvl="1" indent="-23599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19458" lvl="2" indent="-23599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59280" lvl="3" indent="-23599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699095" lvl="4" indent="-23599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38918" lvl="5" indent="-23599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378738" lvl="6" indent="-23599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18559" lvl="7" indent="-23599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58383" lvl="8" indent="-23599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508" y="4663217"/>
            <a:ext cx="548700" cy="393525"/>
          </a:xfrm>
          <a:prstGeom prst="rect">
            <a:avLst/>
          </a:prstGeom>
        </p:spPr>
        <p:txBody>
          <a:bodyPr spcFirstLastPara="1" wrap="square" lIns="90609" tIns="90609" rIns="90609" bIns="9060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</p:spPr>
        <p:txBody>
          <a:bodyPr spcFirstLastPara="1" wrap="square" lIns="90609" tIns="90609" rIns="90609" bIns="90609" anchor="ctr" anchorCtr="0">
            <a:normAutofit/>
          </a:bodyPr>
          <a:lstStyle>
            <a:lvl1pPr marL="339822" lvl="0" indent="-16991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508" y="4663217"/>
            <a:ext cx="548700" cy="393525"/>
          </a:xfrm>
          <a:prstGeom prst="rect">
            <a:avLst/>
          </a:prstGeom>
        </p:spPr>
        <p:txBody>
          <a:bodyPr spcFirstLastPara="1" wrap="square" lIns="90609" tIns="90609" rIns="90609" bIns="9060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64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1" y="1106126"/>
            <a:ext cx="8520600" cy="1963575"/>
          </a:xfrm>
          <a:prstGeom prst="rect">
            <a:avLst/>
          </a:prstGeom>
        </p:spPr>
        <p:txBody>
          <a:bodyPr spcFirstLastPara="1" wrap="square" lIns="90609" tIns="90609" rIns="90609" bIns="9060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1" y="3152225"/>
            <a:ext cx="8520600" cy="1300725"/>
          </a:xfrm>
          <a:prstGeom prst="rect">
            <a:avLst/>
          </a:prstGeom>
        </p:spPr>
        <p:txBody>
          <a:bodyPr spcFirstLastPara="1" wrap="square" lIns="90609" tIns="90609" rIns="90609" bIns="90609" anchor="t" anchorCtr="0">
            <a:normAutofit/>
          </a:bodyPr>
          <a:lstStyle>
            <a:lvl1pPr marL="339822" lvl="0" indent="-25486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79642" lvl="1" indent="-23599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19458" lvl="2" indent="-23599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59280" lvl="3" indent="-23599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699095" lvl="4" indent="-23599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38918" lvl="5" indent="-23599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378738" lvl="6" indent="-23599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18559" lvl="7" indent="-23599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58383" lvl="8" indent="-23599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508" y="4663217"/>
            <a:ext cx="548700" cy="393525"/>
          </a:xfrm>
          <a:prstGeom prst="rect">
            <a:avLst/>
          </a:prstGeom>
        </p:spPr>
        <p:txBody>
          <a:bodyPr spcFirstLastPara="1" wrap="square" lIns="90609" tIns="90609" rIns="90609" bIns="9060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8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9" tIns="90609" rIns="90609" bIns="9060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9" tIns="90609" rIns="90609" bIns="90609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50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9" tIns="90609" rIns="90609" bIns="90609" anchor="ctr" anchorCtr="0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 smtClea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ru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2152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chart" Target="../charts/chart10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chart" Target="../charts/chart11.xml"/><Relationship Id="rId10" Type="http://schemas.microsoft.com/office/2007/relationships/diagramDrawing" Target="../diagrams/drawing5.xml"/><Relationship Id="rId4" Type="http://schemas.microsoft.com/office/2007/relationships/hdphoto" Target="../media/hdphoto2.wdp"/><Relationship Id="rId9" Type="http://schemas.openxmlformats.org/officeDocument/2006/relationships/diagramColors" Target="../diagrams/colors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hart" Target="../charts/chart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microsoft.com/office/2007/relationships/diagramDrawing" Target="../diagrams/drawin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12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1.xml"/><Relationship Id="rId4" Type="http://schemas.microsoft.com/office/2007/relationships/hdphoto" Target="../media/hdphoto2.wdp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diagramColors" Target="../diagrams/colors2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2.xml"/><Relationship Id="rId4" Type="http://schemas.microsoft.com/office/2007/relationships/hdphoto" Target="../media/hdphoto2.wdp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chart" Target="../charts/chart4.xml"/><Relationship Id="rId10" Type="http://schemas.microsoft.com/office/2007/relationships/diagramDrawing" Target="../diagrams/drawing3.xml"/><Relationship Id="rId4" Type="http://schemas.microsoft.com/office/2007/relationships/hdphoto" Target="../media/hdphoto2.wdp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5.xml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12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diagramColors" Target="../diagrams/colors4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4.xml"/><Relationship Id="rId4" Type="http://schemas.microsoft.com/office/2007/relationships/hdphoto" Target="../media/hdphoto2.wdp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59;p14">
            <a:extLst>
              <a:ext uri="{FF2B5EF4-FFF2-40B4-BE49-F238E27FC236}">
                <a16:creationId xmlns:a16="http://schemas.microsoft.com/office/drawing/2014/main" id="{91BFF3D2-0ED1-6D43-B495-FCF2335895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062"/>
          <a:stretch/>
        </p:blipFill>
        <p:spPr>
          <a:xfrm>
            <a:off x="4303380" y="8"/>
            <a:ext cx="484067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-108520" y="2355726"/>
            <a:ext cx="9455512" cy="1014853"/>
          </a:xfrm>
          <a:prstGeom prst="rect">
            <a:avLst/>
          </a:prstGeom>
          <a:noFill/>
        </p:spPr>
        <p:txBody>
          <a:bodyPr wrap="square" lIns="90624" tIns="45319" rIns="90624" bIns="45319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  <a:t>ТЕРРИТОРИАЛЬНОЕ ОБЩЕСТВЕННОЕ САМОУПРАВЛЕНИЕ </a:t>
            </a:r>
            <a:br>
              <a:rPr lang="ru-RU" sz="2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</a:br>
            <a:r>
              <a:rPr lang="ru-RU" sz="2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  <a:t>КАК ЮРИДИЧЕСКОЕ </a:t>
            </a:r>
            <a:r>
              <a:rPr lang="ru-RU" sz="2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  <a:t>ЛИЦО</a:t>
            </a:r>
            <a:r>
              <a:rPr lang="ru-RU" sz="2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  <a:t>- НЕКОММЕРЧЕСКАЯ ОРГАНИЗАЦИЯ</a:t>
            </a:r>
            <a:r>
              <a:rPr lang="ru-RU" sz="2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  <a:t/>
            </a:r>
            <a:br>
              <a:rPr lang="ru-RU" sz="2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</a:br>
            <a:endParaRPr lang="ru-RU" sz="2000" b="1" kern="0" spc="300" dirty="0">
              <a:solidFill>
                <a:srgbClr val="000000"/>
              </a:solidFill>
              <a:latin typeface="Calibri" pitchFamily="34" charset="0"/>
              <a:ea typeface="Golos Text Regular" pitchFamily="34" charset="-122"/>
              <a:cs typeface="Golos Text Regular" pitchFamily="34" charset="-120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5" b="94828" l="10000" r="90000">
                        <a14:foregroundMark x1="52286" y1="16092" x2="52286" y2="16092"/>
                        <a14:foregroundMark x1="41429" y1="21839" x2="41429" y2="21839"/>
                        <a14:foregroundMark x1="50000" y1="10920" x2="50000" y2="10920"/>
                        <a14:foregroundMark x1="63143" y1="22989" x2="63143" y2="22989"/>
                        <a14:foregroundMark x1="61143" y1="18678" x2="61143" y2="18678"/>
                        <a14:foregroundMark x1="38857" y1="18678" x2="38857" y2="18678"/>
                        <a14:foregroundMark x1="28000" y1="20690" x2="28000" y2="20690"/>
                        <a14:foregroundMark x1="71714" y1="21839" x2="71714" y2="21839"/>
                        <a14:foregroundMark x1="65143" y1="27874" x2="65143" y2="27874"/>
                        <a14:foregroundMark x1="51143" y1="61782" x2="51143" y2="61782"/>
                        <a14:foregroundMark x1="51429" y1="47126" x2="51429" y2="47126"/>
                        <a14:foregroundMark x1="50000" y1="44540" x2="50000" y2="44540"/>
                        <a14:foregroundMark x1="50286" y1="52011" x2="50286" y2="52011"/>
                        <a14:foregroundMark x1="34000" y1="28161" x2="34000" y2="28161"/>
                        <a14:foregroundMark x1="47429" y1="56034" x2="47429" y2="56034"/>
                        <a14:foregroundMark x1="52000" y1="54885" x2="52000" y2="54885"/>
                        <a14:foregroundMark x1="54857" y1="56034" x2="54857" y2="56034"/>
                        <a14:foregroundMark x1="56000" y1="54023" x2="56000" y2="54023"/>
                        <a14:foregroundMark x1="44857" y1="54598" x2="44857" y2="54598"/>
                        <a14:foregroundMark x1="42286" y1="57184" x2="42286" y2="57184"/>
                        <a14:foregroundMark x1="45143" y1="52874" x2="45143" y2="52874"/>
                        <a14:foregroundMark x1="43143" y1="52874" x2="43143" y2="52874"/>
                        <a14:foregroundMark x1="54857" y1="54023" x2="54857" y2="54023"/>
                        <a14:foregroundMark x1="48000" y1="53161" x2="48000" y2="53161"/>
                        <a14:foregroundMark x1="48857" y1="52011" x2="48857" y2="52011"/>
                        <a14:foregroundMark x1="54000" y1="52874" x2="54000" y2="52874"/>
                        <a14:foregroundMark x1="54000" y1="52586" x2="54000" y2="52586"/>
                        <a14:foregroundMark x1="53143" y1="51724" x2="53143" y2="51724"/>
                        <a14:foregroundMark x1="55143" y1="51724" x2="55143" y2="51724"/>
                        <a14:foregroundMark x1="57143" y1="51724" x2="57143" y2="51724"/>
                        <a14:foregroundMark x1="55429" y1="57184" x2="55429" y2="57184"/>
                        <a14:foregroundMark x1="46286" y1="57184" x2="46286" y2="57184"/>
                        <a14:foregroundMark x1="53143" y1="57184" x2="53143" y2="57184"/>
                        <a14:foregroundMark x1="52000" y1="57759" x2="52000" y2="57759"/>
                        <a14:foregroundMark x1="50286" y1="58908" x2="50286" y2="58908"/>
                        <a14:foregroundMark x1="49429" y1="60057" x2="49429" y2="60057"/>
                        <a14:foregroundMark x1="46286" y1="52011" x2="46286" y2="52011"/>
                        <a14:foregroundMark x1="43143" y1="51724" x2="43143" y2="51724"/>
                        <a14:foregroundMark x1="43143" y1="50862" x2="43143" y2="50862"/>
                        <a14:foregroundMark x1="49143" y1="50575" x2="49143" y2="50575"/>
                        <a14:foregroundMark x1="48286" y1="50575" x2="48286" y2="50575"/>
                        <a14:foregroundMark x1="48286" y1="50000" x2="48286" y2="50000"/>
                        <a14:foregroundMark x1="48000" y1="48851" x2="48000" y2="48851"/>
                        <a14:foregroundMark x1="48000" y1="46552" x2="48000" y2="46552"/>
                        <a14:foregroundMark x1="48000" y1="45977" x2="48000" y2="45977"/>
                        <a14:foregroundMark x1="54286" y1="57184" x2="54286" y2="57184"/>
                        <a14:foregroundMark x1="47429" y1="60632" x2="47429" y2="60632"/>
                        <a14:foregroundMark x1="47429" y1="60632" x2="47429" y2="60632"/>
                        <a14:foregroundMark x1="47429" y1="60632" x2="47429" y2="60632"/>
                        <a14:foregroundMark x1="48286" y1="60920" x2="48286" y2="60920"/>
                        <a14:foregroundMark x1="46000" y1="57184" x2="46000" y2="57184"/>
                        <a14:foregroundMark x1="46000" y1="54023" x2="46000" y2="54023"/>
                        <a14:foregroundMark x1="46000" y1="54023" x2="46000" y2="54023"/>
                        <a14:foregroundMark x1="47429" y1="54885" x2="47429" y2="54885"/>
                        <a14:foregroundMark x1="49143" y1="55172" x2="49143" y2="55172"/>
                        <a14:foregroundMark x1="52857" y1="56609" x2="52857" y2="56609"/>
                        <a14:foregroundMark x1="42857" y1="54023" x2="42857" y2="54023"/>
                        <a14:foregroundMark x1="43143" y1="53736" x2="43143" y2="53736"/>
                        <a14:foregroundMark x1="42571" y1="56897" x2="42571" y2="56897"/>
                        <a14:foregroundMark x1="42857" y1="57471" x2="42857" y2="57471"/>
                        <a14:foregroundMark x1="43714" y1="57184" x2="43714" y2="57184"/>
                        <a14:foregroundMark x1="44286" y1="57471" x2="44286" y2="57471"/>
                        <a14:foregroundMark x1="44857" y1="57471" x2="44857" y2="57471"/>
                        <a14:foregroundMark x1="47429" y1="57471" x2="47429" y2="57471"/>
                        <a14:foregroundMark x1="56571" y1="56897" x2="56571" y2="56897"/>
                        <a14:foregroundMark x1="56571" y1="56034" x2="56571" y2="56034"/>
                        <a14:foregroundMark x1="56571" y1="55747" x2="56571" y2="55747"/>
                        <a14:foregroundMark x1="56571" y1="54023" x2="56571" y2="54023"/>
                        <a14:foregroundMark x1="56571" y1="53161" x2="56571" y2="53161"/>
                        <a14:foregroundMark x1="56857" y1="53161" x2="56857" y2="53161"/>
                        <a14:foregroundMark x1="56857" y1="53161" x2="56857" y2="53161"/>
                        <a14:foregroundMark x1="56857" y1="53448" x2="56857" y2="53736"/>
                        <a14:foregroundMark x1="57143" y1="54023" x2="57143" y2="54598"/>
                        <a14:foregroundMark x1="57143" y1="54885" x2="57143" y2="54885"/>
                        <a14:foregroundMark x1="57143" y1="55460" x2="57143" y2="55460"/>
                        <a14:foregroundMark x1="57143" y1="55747" x2="57143" y2="55747"/>
                        <a14:foregroundMark x1="57143" y1="55747" x2="57143" y2="55747"/>
                        <a14:foregroundMark x1="57143" y1="56609" x2="57143" y2="56609"/>
                        <a14:foregroundMark x1="57143" y1="56609" x2="57143" y2="56609"/>
                        <a14:foregroundMark x1="43429" y1="52299" x2="43429" y2="52299"/>
                        <a14:foregroundMark x1="45143" y1="52586" x2="45143" y2="52586"/>
                        <a14:foregroundMark x1="43714" y1="52011" x2="43714" y2="52011"/>
                        <a14:foregroundMark x1="44286" y1="52011" x2="44286" y2="52011"/>
                        <a14:foregroundMark x1="42857" y1="52586" x2="42857" y2="52586"/>
                        <a14:foregroundMark x1="42286" y1="52874" x2="42286" y2="52874"/>
                        <a14:foregroundMark x1="42286" y1="53161" x2="42000" y2="53736"/>
                        <a14:foregroundMark x1="42286" y1="54310" x2="42286" y2="54310"/>
                        <a14:foregroundMark x1="42286" y1="54310" x2="42286" y2="54598"/>
                        <a14:foregroundMark x1="42286" y1="55172" x2="42286" y2="55172"/>
                        <a14:foregroundMark x1="42286" y1="55460" x2="42286" y2="55460"/>
                        <a14:foregroundMark x1="42286" y1="55747" x2="42286" y2="55747"/>
                        <a14:foregroundMark x1="46857" y1="57184" x2="46857" y2="57184"/>
                        <a14:foregroundMark x1="52571" y1="50000" x2="52571" y2="50000"/>
                        <a14:foregroundMark x1="52286" y1="50000" x2="52286" y2="50000"/>
                        <a14:foregroundMark x1="53143" y1="50000" x2="53143" y2="50287"/>
                        <a14:foregroundMark x1="53143" y1="50575" x2="53143" y2="50575"/>
                        <a14:foregroundMark x1="46857" y1="50000" x2="46857" y2="50000"/>
                        <a14:foregroundMark x1="20571" y1="64368" x2="20571" y2="64368"/>
                        <a14:foregroundMark x1="69143" y1="70977" x2="69143" y2="70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7494"/>
            <a:ext cx="2160240" cy="199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3655584"/>
            <a:ext cx="4290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kern="0" spc="300" dirty="0" err="1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</a:rPr>
              <a:t>Микова</a:t>
            </a:r>
            <a:r>
              <a:rPr lang="ru-RU" sz="1500" b="1" kern="0" spc="300" dirty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</a:rPr>
              <a:t> Мария Александровна </a:t>
            </a:r>
          </a:p>
          <a:p>
            <a:r>
              <a:rPr lang="ru-RU" sz="1500" i="1" kern="0" spc="300" dirty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</a:rPr>
              <a:t>ведущий специалист-эксперт отдела </a:t>
            </a:r>
            <a:r>
              <a:rPr lang="ru-RU" sz="1500" i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</a:rPr>
              <a:t>по </a:t>
            </a:r>
            <a:r>
              <a:rPr lang="ru-RU" sz="1500" i="1" kern="0" spc="300" dirty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</a:rPr>
              <a:t>делам некоммерческих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6153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36489"/>
            <a:ext cx="8451591" cy="87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8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Отчетность территориальных общественных самоуправлений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467544" y="987574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779433"/>
              </p:ext>
            </p:extLst>
          </p:nvPr>
        </p:nvGraphicFramePr>
        <p:xfrm>
          <a:off x="4427984" y="1471232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5500" y="1092609"/>
            <a:ext cx="83649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u="sng" dirty="0"/>
              <a:t>ТОС, являющийся общественной </a:t>
            </a:r>
            <a:r>
              <a:rPr lang="ru-RU" sz="1500" b="1" i="1" u="sng" dirty="0" smtClean="0"/>
              <a:t>организацией, </a:t>
            </a:r>
            <a:r>
              <a:rPr lang="ru-RU" sz="1500" dirty="0" smtClean="0"/>
              <a:t>в </a:t>
            </a:r>
            <a:r>
              <a:rPr lang="ru-RU" sz="1500" dirty="0"/>
              <a:t>соответствии со статьей 29 Федерального закона от 19.05.1995 №82-ФЗ  «Об общественных </a:t>
            </a:r>
            <a:r>
              <a:rPr lang="ru-RU" sz="1500" dirty="0" smtClean="0"/>
              <a:t>объединениях» </a:t>
            </a:r>
            <a:r>
              <a:rPr lang="ru-RU" sz="1500" b="1" i="1" u="sng" dirty="0" smtClean="0"/>
              <a:t>обязан:</a:t>
            </a:r>
          </a:p>
          <a:p>
            <a:endParaRPr lang="ru-RU" sz="1500" b="1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представлять в Управление информацию об объеме получаемых </a:t>
            </a:r>
            <a:r>
              <a:rPr lang="ru-RU" sz="1500" dirty="0" smtClean="0"/>
              <a:t>общественным </a:t>
            </a:r>
            <a:r>
              <a:rPr lang="ru-RU" sz="1500" dirty="0"/>
              <a:t>объединением от международных и иностранных организаций, иностранных граждан и лиц без гражданства денежных средств и иного имущества, целях их расходования или использования, а также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об </a:t>
            </a:r>
            <a:r>
              <a:rPr lang="ru-RU" sz="1500" dirty="0"/>
              <a:t>их фактическом расходовании или </a:t>
            </a:r>
            <a:r>
              <a:rPr lang="ru-RU" sz="1500" dirty="0" smtClean="0"/>
              <a:t>использовании, </a:t>
            </a:r>
            <a:r>
              <a:rPr lang="ru-RU" sz="1500" b="1" i="1" dirty="0"/>
              <a:t>по форме </a:t>
            </a:r>
            <a:r>
              <a:rPr lang="ru-RU" sz="1500" b="1" i="1" dirty="0" smtClean="0"/>
              <a:t>№ ОН0003</a:t>
            </a:r>
            <a:r>
              <a:rPr lang="ru-RU" sz="15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ежегодно </a:t>
            </a:r>
            <a:r>
              <a:rPr lang="ru-RU" sz="1500" b="1" dirty="0"/>
              <a:t>информировать о продолжении своей деятельности </a:t>
            </a:r>
            <a:r>
              <a:rPr lang="ru-RU" sz="1500" dirty="0"/>
              <a:t>с указанием действительного места нахождения постоянно действующего руководящего органа, его названия и данных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о </a:t>
            </a:r>
            <a:r>
              <a:rPr lang="ru-RU" sz="1500" dirty="0"/>
              <a:t>руководителях общественного объединения в объеме сведений, включаемых в единый государственный реестр юридических </a:t>
            </a:r>
            <a:r>
              <a:rPr lang="ru-RU" sz="1500" dirty="0" smtClean="0"/>
              <a:t>лиц.</a:t>
            </a:r>
            <a:endParaRPr lang="ru-RU" sz="1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3685249"/>
            <a:ext cx="1350276" cy="13502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4156797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500" b="1" dirty="0"/>
              <a:t>Подробнее </a:t>
            </a:r>
            <a:r>
              <a:rPr lang="ru-RU" sz="1500" dirty="0" smtClean="0"/>
              <a:t>о </a:t>
            </a:r>
            <a:r>
              <a:rPr lang="ru-RU" sz="1500" dirty="0"/>
              <a:t>формах отчетности </a:t>
            </a:r>
            <a:r>
              <a:rPr lang="ru-RU" sz="1500" dirty="0" smtClean="0"/>
              <a:t>можете </a:t>
            </a:r>
            <a:r>
              <a:rPr lang="ru-RU" sz="1500" dirty="0"/>
              <a:t>найти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1" i="1" dirty="0" smtClean="0"/>
              <a:t>на </a:t>
            </a:r>
            <a:r>
              <a:rPr lang="ru-RU" sz="1500" b="1" i="1" dirty="0"/>
              <a:t>сайте Управления</a:t>
            </a:r>
            <a:r>
              <a:rPr lang="ru-RU" sz="1500" dirty="0"/>
              <a:t> Минюста России по Пермскому краю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020182" y="4156797"/>
            <a:ext cx="1080120" cy="576064"/>
          </a:xfrm>
          <a:prstGeom prst="rightArrow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Отчетность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1656" y="957458"/>
            <a:ext cx="81939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Некоммерческие организации также несут обязанность </a:t>
            </a:r>
            <a:r>
              <a:rPr lang="ru-RU" b="1" dirty="0" smtClean="0"/>
              <a:t>по </a:t>
            </a:r>
            <a:r>
              <a:rPr lang="ru-RU" b="1" dirty="0"/>
              <a:t>ежегодному размещению в информационно-телекоммуникационной сети «Интернет»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том числе на Информационном портале Минюста России отчета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деятельности некоммерческих организаций (http://unro.minjust.ru) </a:t>
            </a:r>
            <a:r>
              <a:rPr lang="ru-RU" dirty="0" smtClean="0"/>
              <a:t>или </a:t>
            </a:r>
            <a:r>
              <a:rPr lang="ru-RU" dirty="0"/>
              <a:t>предоставлению средствам массовой информации для опубликования отчета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своей деятельности в объеме сведений, представляемых в Управление.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300" dirty="0" smtClean="0"/>
              <a:t>Ссылка для перехода</a:t>
            </a:r>
          </a:p>
          <a:p>
            <a:r>
              <a:rPr lang="ru-RU" sz="1300" dirty="0" smtClean="0"/>
              <a:t>на  Информационный портал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b="1" i="1" dirty="0"/>
              <a:t>Отчетность представляется </a:t>
            </a:r>
            <a:r>
              <a:rPr lang="ru-RU" dirty="0"/>
              <a:t>в Управление ежегодно </a:t>
            </a:r>
            <a:r>
              <a:rPr lang="ru-RU" b="1" u="sng" dirty="0"/>
              <a:t>не позднее 15 апреля</a:t>
            </a:r>
            <a:r>
              <a:rPr lang="ru-RU" dirty="0"/>
              <a:t> года, следующего за отчетным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345" y="2838002"/>
            <a:ext cx="1440160" cy="1435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4275" y="2727891"/>
            <a:ext cx="1905372" cy="1656184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683568" y="3795886"/>
            <a:ext cx="19507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3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Информационные системы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0725562"/>
              </p:ext>
            </p:extLst>
          </p:nvPr>
        </p:nvGraphicFramePr>
        <p:xfrm>
          <a:off x="1403648" y="1131590"/>
          <a:ext cx="6526562" cy="325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846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11395"/>
            <a:ext cx="7072503" cy="3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5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Информационный портал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401992" y="487268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569291"/>
            <a:ext cx="6768753" cy="45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Информационный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портал:</a:t>
            </a:r>
            <a:endParaRPr lang="en-US" altLang="ru-RU" sz="32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061" y="761806"/>
            <a:ext cx="6912768" cy="41115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88061" y="2427734"/>
            <a:ext cx="1051691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3219822"/>
            <a:ext cx="1874271" cy="187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Отчетность:</a:t>
            </a:r>
            <a:endParaRPr lang="en-US" altLang="ru-RU" sz="32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837" t="10082" r="1223"/>
          <a:stretch/>
        </p:blipFill>
        <p:spPr>
          <a:xfrm>
            <a:off x="395536" y="814240"/>
            <a:ext cx="8424936" cy="332750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870563" y="1001014"/>
            <a:ext cx="811148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4280038"/>
            <a:ext cx="6552728" cy="725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4440517"/>
            <a:ext cx="189157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3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5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Информационный портал Минюста России:</a:t>
            </a:r>
            <a:endParaRPr lang="en-US" altLang="ru-RU" sz="25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-48" t="7205"/>
          <a:stretch/>
        </p:blipFill>
        <p:spPr>
          <a:xfrm>
            <a:off x="1115616" y="818693"/>
            <a:ext cx="6711222" cy="42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09" y="147859"/>
            <a:ext cx="7072503" cy="44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8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Отчетность:</a:t>
            </a:r>
            <a:endParaRPr lang="en-US" altLang="ru-RU" sz="28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456509" y="59725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786" t="7187" r="786" b="2150"/>
          <a:stretch/>
        </p:blipFill>
        <p:spPr>
          <a:xfrm>
            <a:off x="1331640" y="693710"/>
            <a:ext cx="6840760" cy="4398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76256" y="693710"/>
            <a:ext cx="1152128" cy="169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75656" y="3147814"/>
            <a:ext cx="936104" cy="216024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Отчетность:</a:t>
            </a:r>
            <a:endParaRPr lang="en-US" altLang="ru-RU" sz="32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013" t="6530"/>
          <a:stretch/>
        </p:blipFill>
        <p:spPr>
          <a:xfrm>
            <a:off x="1343702" y="740377"/>
            <a:ext cx="6396650" cy="44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Отчетность:</a:t>
            </a:r>
            <a:endParaRPr lang="en-US" altLang="ru-RU" sz="32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843672"/>
            <a:ext cx="5365749" cy="39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23" y="234155"/>
            <a:ext cx="7056507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    </a:t>
            </a:r>
            <a:endParaRPr lang="ru-RU" altLang="ru-RU" sz="32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7623" y="1065152"/>
            <a:ext cx="8710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соответствии </a:t>
            </a:r>
            <a:r>
              <a:rPr lang="ru-RU" dirty="0" smtClean="0"/>
              <a:t>с </a:t>
            </a:r>
            <a:r>
              <a:rPr lang="ru-RU" dirty="0"/>
              <a:t>Положением, утвержденным приказом Министерства юстиции Российской Федерации от 03.03.2014 № 26, определено как </a:t>
            </a:r>
            <a:r>
              <a:rPr lang="ru-RU" b="1" i="1" dirty="0"/>
              <a:t>территориальный орган</a:t>
            </a:r>
            <a:r>
              <a:rPr lang="ru-RU" dirty="0"/>
              <a:t> Министерства юстиции Российской Федерации, </a:t>
            </a:r>
            <a:r>
              <a:rPr lang="ru-RU" b="1" i="1" dirty="0"/>
              <a:t>уполномоченный в сфере регистрации и контроля за деятельностью некоммерческих организаций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том числе – территориальных общественных самоуправлений, создаваемых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действующих в организационно-правовой форме общественных организаций.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054" y="3219822"/>
            <a:ext cx="2650799" cy="1683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623" y="217999"/>
            <a:ext cx="7452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Управление Министерства юстиции Российской Федерации по Пермскому краю</a:t>
            </a:r>
            <a:r>
              <a:rPr lang="ru-RU" b="1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0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796889" cy="84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7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Единый портал </a:t>
            </a:r>
            <a:r>
              <a:rPr lang="ru-RU" altLang="ru-RU" sz="27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государственных и муниципальных услуг :</a:t>
            </a:r>
            <a:endParaRPr lang="en-US" altLang="ru-RU" sz="27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19527" y="1090538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4940" y="1312430"/>
            <a:ext cx="4230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/>
              <a:t>Получение государственной услуги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принятию решения о государственной регистрации некоммерческих организаций </a:t>
            </a:r>
            <a:r>
              <a:rPr lang="ru-RU" b="1" i="1" u="sng" dirty="0"/>
              <a:t>возможно в электронной форме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обеспечено на Едином портале государственных и муниципальных услуг www.gosuslugi.ru.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709" y="1225054"/>
            <a:ext cx="3508530" cy="1891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3723878"/>
            <a:ext cx="81369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Специалистами Управления осуществляется помощь по направлению документов посредством портала с предоставлением персонального рабочего места, работа ведется по предварительной записи, контактный номер: Станислав Ростиславович </a:t>
            </a:r>
            <a:r>
              <a:rPr lang="ru-RU" dirty="0" err="1" smtClean="0"/>
              <a:t>Окуневич</a:t>
            </a:r>
            <a:r>
              <a:rPr lang="ru-RU" dirty="0" smtClean="0"/>
              <a:t> 291-94-82 (доб. 315).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1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-92546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1395"/>
            <a:ext cx="8156929" cy="87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8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Преимущества подачи </a:t>
            </a:r>
            <a:r>
              <a:rPr lang="ru-RU" altLang="ru-RU" sz="28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документов в </a:t>
            </a:r>
            <a:r>
              <a:rPr lang="ru-RU" altLang="ru-RU" sz="28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электронном виде</a:t>
            </a:r>
            <a:r>
              <a:rPr lang="ru-RU" altLang="ru-RU" sz="28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:</a:t>
            </a:r>
            <a:endParaRPr lang="ru-RU" altLang="ru-RU" sz="28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401992" y="991681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98591661"/>
              </p:ext>
            </p:extLst>
          </p:nvPr>
        </p:nvGraphicFramePr>
        <p:xfrm>
          <a:off x="827584" y="1067083"/>
          <a:ext cx="7920880" cy="388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237" y="1031220"/>
            <a:ext cx="475529" cy="5182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629" y="1842667"/>
            <a:ext cx="475529" cy="518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629" y="2649931"/>
            <a:ext cx="475529" cy="518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236" y="3443849"/>
            <a:ext cx="475529" cy="5182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629" y="4237767"/>
            <a:ext cx="47552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Контакты:</a:t>
            </a:r>
            <a:endParaRPr lang="en-US" altLang="ru-RU" sz="32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3" name="Прямоугольник 2"/>
          <p:cNvSpPr/>
          <p:nvPr/>
        </p:nvSpPr>
        <p:spPr>
          <a:xfrm>
            <a:off x="467544" y="968453"/>
            <a:ext cx="2552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ru59-nko@minjust.ru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96845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электронная почта отдела по делам НКО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66456" y="1780697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(342) 291-94-82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984" y="1491630"/>
            <a:ext cx="598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Единый телефонный номер Управления Минюста России по Пермскому краю -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9984" y="2291806"/>
            <a:ext cx="705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Добавочные номера сотрудников: 312, 212, 313, 205, 314, 315 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365" y="113084"/>
            <a:ext cx="808770" cy="7483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961" y="3008934"/>
            <a:ext cx="2063769" cy="20637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544" y="3444165"/>
            <a:ext cx="2569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Ссылка для перехода на сайт Управления</a:t>
            </a:r>
            <a:endParaRPr lang="ru-RU" sz="15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1809612" y="3791961"/>
            <a:ext cx="1725281" cy="720080"/>
          </a:xfrm>
          <a:prstGeom prst="rightArrow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1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59;p14">
            <a:extLst>
              <a:ext uri="{FF2B5EF4-FFF2-40B4-BE49-F238E27FC236}">
                <a16:creationId xmlns:a16="http://schemas.microsoft.com/office/drawing/2014/main" id="{91BFF3D2-0ED1-6D43-B495-FCF2335895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062"/>
          <a:stretch/>
        </p:blipFill>
        <p:spPr>
          <a:xfrm>
            <a:off x="4303380" y="8"/>
            <a:ext cx="484067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9813" y="2677510"/>
            <a:ext cx="8519408" cy="1938183"/>
          </a:xfrm>
          <a:prstGeom prst="rect">
            <a:avLst/>
          </a:prstGeom>
          <a:noFill/>
        </p:spPr>
        <p:txBody>
          <a:bodyPr wrap="square" lIns="90624" tIns="45319" rIns="90624" bIns="45319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4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  <a:t>Управление Министерства юстиции</a:t>
            </a:r>
            <a:r>
              <a:rPr lang="ru-RU" sz="4000" b="1" kern="0" spc="300" dirty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  <a:t> </a:t>
            </a:r>
            <a:r>
              <a:rPr lang="ru-RU" sz="4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  <a:t>Российской Федерации по Пермскому краю </a:t>
            </a:r>
            <a:endParaRPr lang="ru-RU" sz="4000" b="1" kern="0" spc="300" dirty="0">
              <a:solidFill>
                <a:srgbClr val="000000"/>
              </a:solidFill>
              <a:latin typeface="Calibri" pitchFamily="34" charset="0"/>
              <a:ea typeface="Golos Text Regular" pitchFamily="34" charset="-122"/>
              <a:cs typeface="Golos Text Regular" pitchFamily="34" charset="-120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5" b="94828" l="10000" r="90000">
                        <a14:foregroundMark x1="52286" y1="16092" x2="52286" y2="16092"/>
                        <a14:foregroundMark x1="41429" y1="21839" x2="41429" y2="21839"/>
                        <a14:foregroundMark x1="50000" y1="10920" x2="50000" y2="10920"/>
                        <a14:foregroundMark x1="63143" y1="22989" x2="63143" y2="22989"/>
                        <a14:foregroundMark x1="61143" y1="18678" x2="61143" y2="18678"/>
                        <a14:foregroundMark x1="38857" y1="18678" x2="38857" y2="18678"/>
                        <a14:foregroundMark x1="28000" y1="20690" x2="28000" y2="20690"/>
                        <a14:foregroundMark x1="71714" y1="21839" x2="71714" y2="21839"/>
                        <a14:foregroundMark x1="65143" y1="27874" x2="65143" y2="27874"/>
                        <a14:foregroundMark x1="51143" y1="61782" x2="51143" y2="61782"/>
                        <a14:foregroundMark x1="51429" y1="47126" x2="51429" y2="47126"/>
                        <a14:foregroundMark x1="50000" y1="44540" x2="50000" y2="44540"/>
                        <a14:foregroundMark x1="50286" y1="52011" x2="50286" y2="52011"/>
                        <a14:foregroundMark x1="34000" y1="28161" x2="34000" y2="28161"/>
                        <a14:foregroundMark x1="47429" y1="56034" x2="47429" y2="56034"/>
                        <a14:foregroundMark x1="52000" y1="54885" x2="52000" y2="54885"/>
                        <a14:foregroundMark x1="54857" y1="56034" x2="54857" y2="56034"/>
                        <a14:foregroundMark x1="56000" y1="54023" x2="56000" y2="54023"/>
                        <a14:foregroundMark x1="44857" y1="54598" x2="44857" y2="54598"/>
                        <a14:foregroundMark x1="42286" y1="57184" x2="42286" y2="57184"/>
                        <a14:foregroundMark x1="45143" y1="52874" x2="45143" y2="52874"/>
                        <a14:foregroundMark x1="43143" y1="52874" x2="43143" y2="52874"/>
                        <a14:foregroundMark x1="54857" y1="54023" x2="54857" y2="54023"/>
                        <a14:foregroundMark x1="48000" y1="53161" x2="48000" y2="53161"/>
                        <a14:foregroundMark x1="48857" y1="52011" x2="48857" y2="52011"/>
                        <a14:foregroundMark x1="54000" y1="52874" x2="54000" y2="52874"/>
                        <a14:foregroundMark x1="54000" y1="52586" x2="54000" y2="52586"/>
                        <a14:foregroundMark x1="53143" y1="51724" x2="53143" y2="51724"/>
                        <a14:foregroundMark x1="55143" y1="51724" x2="55143" y2="51724"/>
                        <a14:foregroundMark x1="57143" y1="51724" x2="57143" y2="51724"/>
                        <a14:foregroundMark x1="55429" y1="57184" x2="55429" y2="57184"/>
                        <a14:foregroundMark x1="46286" y1="57184" x2="46286" y2="57184"/>
                        <a14:foregroundMark x1="53143" y1="57184" x2="53143" y2="57184"/>
                        <a14:foregroundMark x1="52000" y1="57759" x2="52000" y2="57759"/>
                        <a14:foregroundMark x1="50286" y1="58908" x2="50286" y2="58908"/>
                        <a14:foregroundMark x1="49429" y1="60057" x2="49429" y2="60057"/>
                        <a14:foregroundMark x1="46286" y1="52011" x2="46286" y2="52011"/>
                        <a14:foregroundMark x1="43143" y1="51724" x2="43143" y2="51724"/>
                        <a14:foregroundMark x1="43143" y1="50862" x2="43143" y2="50862"/>
                        <a14:foregroundMark x1="49143" y1="50575" x2="49143" y2="50575"/>
                        <a14:foregroundMark x1="48286" y1="50575" x2="48286" y2="50575"/>
                        <a14:foregroundMark x1="48286" y1="50000" x2="48286" y2="50000"/>
                        <a14:foregroundMark x1="48000" y1="48851" x2="48000" y2="48851"/>
                        <a14:foregroundMark x1="48000" y1="46552" x2="48000" y2="46552"/>
                        <a14:foregroundMark x1="48000" y1="45977" x2="48000" y2="45977"/>
                        <a14:foregroundMark x1="54286" y1="57184" x2="54286" y2="57184"/>
                        <a14:foregroundMark x1="47429" y1="60632" x2="47429" y2="60632"/>
                        <a14:foregroundMark x1="47429" y1="60632" x2="47429" y2="60632"/>
                        <a14:foregroundMark x1="47429" y1="60632" x2="47429" y2="60632"/>
                        <a14:foregroundMark x1="48286" y1="60920" x2="48286" y2="60920"/>
                        <a14:foregroundMark x1="46000" y1="57184" x2="46000" y2="57184"/>
                        <a14:foregroundMark x1="46000" y1="54023" x2="46000" y2="54023"/>
                        <a14:foregroundMark x1="46000" y1="54023" x2="46000" y2="54023"/>
                        <a14:foregroundMark x1="47429" y1="54885" x2="47429" y2="54885"/>
                        <a14:foregroundMark x1="49143" y1="55172" x2="49143" y2="55172"/>
                        <a14:foregroundMark x1="52857" y1="56609" x2="52857" y2="56609"/>
                        <a14:foregroundMark x1="42857" y1="54023" x2="42857" y2="54023"/>
                        <a14:foregroundMark x1="43143" y1="53736" x2="43143" y2="53736"/>
                        <a14:foregroundMark x1="42571" y1="56897" x2="42571" y2="56897"/>
                        <a14:foregroundMark x1="42857" y1="57471" x2="42857" y2="57471"/>
                        <a14:foregroundMark x1="43714" y1="57184" x2="43714" y2="57184"/>
                        <a14:foregroundMark x1="44286" y1="57471" x2="44286" y2="57471"/>
                        <a14:foregroundMark x1="44857" y1="57471" x2="44857" y2="57471"/>
                        <a14:foregroundMark x1="47429" y1="57471" x2="47429" y2="57471"/>
                        <a14:foregroundMark x1="56571" y1="56897" x2="56571" y2="56897"/>
                        <a14:foregroundMark x1="56571" y1="56034" x2="56571" y2="56034"/>
                        <a14:foregroundMark x1="56571" y1="55747" x2="56571" y2="55747"/>
                        <a14:foregroundMark x1="56571" y1="54023" x2="56571" y2="54023"/>
                        <a14:foregroundMark x1="56571" y1="53161" x2="56571" y2="53161"/>
                        <a14:foregroundMark x1="56857" y1="53161" x2="56857" y2="53161"/>
                        <a14:foregroundMark x1="56857" y1="53161" x2="56857" y2="53161"/>
                        <a14:foregroundMark x1="56857" y1="53448" x2="56857" y2="53736"/>
                        <a14:foregroundMark x1="57143" y1="54023" x2="57143" y2="54598"/>
                        <a14:foregroundMark x1="57143" y1="54885" x2="57143" y2="54885"/>
                        <a14:foregroundMark x1="57143" y1="55460" x2="57143" y2="55460"/>
                        <a14:foregroundMark x1="57143" y1="55747" x2="57143" y2="55747"/>
                        <a14:foregroundMark x1="57143" y1="55747" x2="57143" y2="55747"/>
                        <a14:foregroundMark x1="57143" y1="56609" x2="57143" y2="56609"/>
                        <a14:foregroundMark x1="57143" y1="56609" x2="57143" y2="56609"/>
                        <a14:foregroundMark x1="43429" y1="52299" x2="43429" y2="52299"/>
                        <a14:foregroundMark x1="45143" y1="52586" x2="45143" y2="52586"/>
                        <a14:foregroundMark x1="43714" y1="52011" x2="43714" y2="52011"/>
                        <a14:foregroundMark x1="44286" y1="52011" x2="44286" y2="52011"/>
                        <a14:foregroundMark x1="42857" y1="52586" x2="42857" y2="52586"/>
                        <a14:foregroundMark x1="42286" y1="52874" x2="42286" y2="52874"/>
                        <a14:foregroundMark x1="42286" y1="53161" x2="42000" y2="53736"/>
                        <a14:foregroundMark x1="42286" y1="54310" x2="42286" y2="54310"/>
                        <a14:foregroundMark x1="42286" y1="54310" x2="42286" y2="54598"/>
                        <a14:foregroundMark x1="42286" y1="55172" x2="42286" y2="55172"/>
                        <a14:foregroundMark x1="42286" y1="55460" x2="42286" y2="55460"/>
                        <a14:foregroundMark x1="42286" y1="55747" x2="42286" y2="55747"/>
                        <a14:foregroundMark x1="46857" y1="57184" x2="46857" y2="57184"/>
                        <a14:foregroundMark x1="52571" y1="50000" x2="52571" y2="50000"/>
                        <a14:foregroundMark x1="52286" y1="50000" x2="52286" y2="50000"/>
                        <a14:foregroundMark x1="53143" y1="50000" x2="53143" y2="50287"/>
                        <a14:foregroundMark x1="53143" y1="50575" x2="53143" y2="50575"/>
                        <a14:foregroundMark x1="46857" y1="50000" x2="46857" y2="50000"/>
                        <a14:foregroundMark x1="20571" y1="64368" x2="20571" y2="64368"/>
                        <a14:foregroundMark x1="69143" y1="70977" x2="69143" y2="70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-26345"/>
            <a:ext cx="2939373" cy="27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7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42" y="225326"/>
            <a:ext cx="8405254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 </a:t>
            </a:r>
            <a:r>
              <a:rPr lang="ru-RU" altLang="ru-RU" sz="28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Государственная регистрация НКО и ее виды: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755576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310" y1="5660" x2="11310" y2="5660"/>
                        <a14:foregroundMark x1="34881" y1="17358" x2="34881" y2="17358"/>
                        <a14:foregroundMark x1="37262" y1="31792" x2="37262" y2="31792"/>
                        <a14:foregroundMark x1="40833" y1="43774" x2="40833" y2="43774"/>
                        <a14:foregroundMark x1="39643" y1="54906" x2="39643" y2="54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155"/>
            <a:ext cx="440228" cy="555526"/>
          </a:xfrm>
          <a:prstGeom prst="rect">
            <a:avLst/>
          </a:prstGeom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94393423"/>
              </p:ext>
            </p:extLst>
          </p:nvPr>
        </p:nvGraphicFramePr>
        <p:xfrm>
          <a:off x="411509" y="1203598"/>
          <a:ext cx="8301929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742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796889" cy="44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8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  Необходимый пакет документов для создания:</a:t>
            </a:r>
            <a:endParaRPr lang="ru-RU" altLang="ru-RU" sz="28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683568" y="789681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310" y1="5660" x2="11310" y2="5660"/>
                        <a14:foregroundMark x1="34881" y1="17358" x2="34881" y2="17358"/>
                        <a14:foregroundMark x1="37262" y1="31792" x2="37262" y2="31792"/>
                        <a14:foregroundMark x1="40833" y1="43774" x2="40833" y2="43774"/>
                        <a14:foregroundMark x1="39643" y1="54906" x2="39643" y2="54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155"/>
            <a:ext cx="440228" cy="555526"/>
          </a:xfrm>
          <a:prstGeom prst="rect">
            <a:avLst/>
          </a:prstGeom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97482665"/>
              </p:ext>
            </p:extLst>
          </p:nvPr>
        </p:nvGraphicFramePr>
        <p:xfrm>
          <a:off x="395536" y="912976"/>
          <a:ext cx="8561541" cy="386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136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Сроки государственной регистрации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67439690"/>
              </p:ext>
            </p:extLst>
          </p:nvPr>
        </p:nvGraphicFramePr>
        <p:xfrm>
          <a:off x="1403648" y="10438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Выгнутая вправо стрелка 7"/>
          <p:cNvSpPr/>
          <p:nvPr/>
        </p:nvSpPr>
        <p:spPr>
          <a:xfrm>
            <a:off x="7502434" y="1543915"/>
            <a:ext cx="671093" cy="1345054"/>
          </a:xfrm>
          <a:prstGeom prst="curvedLeftArrow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683568" y="2859782"/>
            <a:ext cx="648072" cy="1296144"/>
          </a:xfrm>
          <a:prstGeom prst="curvedRightArrow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364841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Результат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государственной регистрации</a:t>
            </a:r>
            <a:endParaRPr lang="ru-RU" altLang="ru-RU" sz="32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19527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888549"/>
            <a:ext cx="81018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/>
              <a:t>Внесение</a:t>
            </a:r>
            <a:r>
              <a:rPr lang="ru-RU" sz="1500" dirty="0"/>
              <a:t> </a:t>
            </a:r>
            <a:r>
              <a:rPr lang="ru-RU" sz="1500" b="1" i="1" dirty="0"/>
              <a:t>ТОС в</a:t>
            </a:r>
            <a:r>
              <a:rPr lang="ru-RU" sz="1500" dirty="0"/>
              <a:t> </a:t>
            </a:r>
            <a:r>
              <a:rPr lang="ru-RU" sz="1500" dirty="0" smtClean="0"/>
              <a:t>Федеральную информационную систему функций и полномочий Минюста России (реестр </a:t>
            </a:r>
            <a:r>
              <a:rPr lang="ru-RU" sz="1500" dirty="0"/>
              <a:t>зарегистрированных некоммерческих </a:t>
            </a:r>
            <a:r>
              <a:rPr lang="ru-RU" sz="1500" dirty="0" smtClean="0"/>
              <a:t>организаций)</a:t>
            </a:r>
            <a:endParaRPr lang="ru-RU" sz="1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33" y="857477"/>
            <a:ext cx="481626" cy="5182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26" y="1584409"/>
            <a:ext cx="481626" cy="5182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5450" y="1729150"/>
            <a:ext cx="801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/>
              <a:t>Внесение ТОС</a:t>
            </a:r>
            <a:r>
              <a:rPr lang="ru-RU" sz="1500" dirty="0"/>
              <a:t> </a:t>
            </a:r>
            <a:r>
              <a:rPr lang="ru-RU" sz="1500" dirty="0" smtClean="0"/>
              <a:t>в </a:t>
            </a:r>
            <a:r>
              <a:rPr lang="ru-RU" sz="1500" dirty="0"/>
              <a:t>Единый государственный реестр юридических </a:t>
            </a:r>
            <a:r>
              <a:rPr lang="ru-RU" sz="1500" dirty="0" smtClean="0"/>
              <a:t>лиц (</a:t>
            </a:r>
            <a:r>
              <a:rPr lang="ru-RU" sz="1500" b="1" i="1" dirty="0" smtClean="0"/>
              <a:t>ЕГРЮЛ</a:t>
            </a:r>
            <a:r>
              <a:rPr lang="ru-RU" sz="1500" dirty="0" smtClean="0"/>
              <a:t>)</a:t>
            </a:r>
          </a:p>
          <a:p>
            <a:pPr algn="just"/>
            <a:endParaRPr lang="ru-RU" dirty="0"/>
          </a:p>
          <a:p>
            <a:pPr algn="just"/>
            <a:r>
              <a:rPr lang="ru-RU" sz="1500" b="1" i="1" dirty="0"/>
              <a:t>Вручение ТОС документов</a:t>
            </a:r>
            <a:r>
              <a:rPr lang="ru-RU" sz="1500" dirty="0"/>
              <a:t>, </a:t>
            </a:r>
            <a:r>
              <a:rPr lang="ru-RU" sz="1500" b="1" i="1" dirty="0"/>
              <a:t>подтверждающих государственную регистрацию: </a:t>
            </a:r>
            <a:endParaRPr lang="ru-RU" sz="1500" b="1" i="1" dirty="0" smtClean="0"/>
          </a:p>
          <a:p>
            <a:pPr marL="736600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зарегистрированного </a:t>
            </a:r>
            <a:r>
              <a:rPr lang="ru-RU" sz="1500" dirty="0"/>
              <a:t>устава, </a:t>
            </a:r>
            <a:endParaRPr lang="ru-RU" sz="1500" dirty="0" smtClean="0"/>
          </a:p>
          <a:p>
            <a:pPr marL="736600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листа </a:t>
            </a:r>
            <a:r>
              <a:rPr lang="ru-RU" sz="1500" dirty="0"/>
              <a:t>записи из Единого государственного реестра юридических </a:t>
            </a:r>
            <a:r>
              <a:rPr lang="ru-RU" sz="1500" dirty="0" smtClean="0"/>
              <a:t>лиц,</a:t>
            </a:r>
          </a:p>
          <a:p>
            <a:pPr marL="736600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свидетельства </a:t>
            </a:r>
            <a:r>
              <a:rPr lang="ru-RU" sz="1500" dirty="0"/>
              <a:t>о постановке </a:t>
            </a:r>
            <a:r>
              <a:rPr lang="ru-RU" sz="1500" dirty="0" smtClean="0"/>
              <a:t>на </a:t>
            </a:r>
            <a:r>
              <a:rPr lang="ru-RU" sz="1500" dirty="0"/>
              <a:t>налоговый учет, </a:t>
            </a:r>
            <a:endParaRPr lang="ru-RU" sz="1500" dirty="0" smtClean="0"/>
          </a:p>
          <a:p>
            <a:pPr marL="736600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свидетельства </a:t>
            </a:r>
            <a:r>
              <a:rPr lang="ru-RU" sz="1500" dirty="0"/>
              <a:t>о государственной регистрации некоммерческой </a:t>
            </a:r>
            <a:r>
              <a:rPr lang="ru-RU" sz="1500" dirty="0" smtClean="0"/>
              <a:t>организации. </a:t>
            </a:r>
            <a:endParaRPr lang="ru-RU" sz="15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721" y="2203209"/>
            <a:ext cx="481626" cy="51820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99592" y="3771009"/>
            <a:ext cx="7915120" cy="80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/>
              <a:t>10 рабочих дней </a:t>
            </a:r>
            <a:r>
              <a:rPr lang="ru-RU" sz="1500" dirty="0"/>
              <a:t>с момента государственной регистрации у ТОС </a:t>
            </a:r>
            <a:r>
              <a:rPr lang="ru-RU" sz="1500" b="1" i="1" dirty="0"/>
              <a:t>на представление заверенной копии устава</a:t>
            </a:r>
            <a:r>
              <a:rPr lang="ru-RU" sz="1500" dirty="0"/>
              <a:t> и иных документов о государственной регистрации в функциональный орган или функциональное </a:t>
            </a:r>
            <a:r>
              <a:rPr lang="ru-RU" sz="1500" b="1" i="1" dirty="0"/>
              <a:t>подразделение </a:t>
            </a:r>
            <a:r>
              <a:rPr lang="ru-RU" sz="1500" b="1" i="1" dirty="0" smtClean="0"/>
              <a:t>администрации</a:t>
            </a:r>
            <a:endParaRPr lang="ru-RU" sz="1500" b="1" i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356" y="3908154"/>
            <a:ext cx="531962" cy="5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42" y="225326"/>
            <a:ext cx="8405254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 </a:t>
            </a:r>
            <a:r>
              <a:rPr lang="ru-RU" altLang="ru-RU" sz="28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Контрольно-надзорные </a:t>
            </a:r>
            <a:r>
              <a:rPr lang="ru-RU" altLang="ru-RU" sz="28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функции Управления</a:t>
            </a:r>
            <a:endParaRPr lang="ru-RU" altLang="ru-RU" sz="28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755576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310" y1="5660" x2="11310" y2="5660"/>
                        <a14:foregroundMark x1="34881" y1="17358" x2="34881" y2="17358"/>
                        <a14:foregroundMark x1="37262" y1="31792" x2="37262" y2="31792"/>
                        <a14:foregroundMark x1="40833" y1="43774" x2="40833" y2="43774"/>
                        <a14:foregroundMark x1="39643" y1="54906" x2="39643" y2="54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155"/>
            <a:ext cx="440228" cy="555526"/>
          </a:xfrm>
          <a:prstGeom prst="rect">
            <a:avLst/>
          </a:prstGeom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96594722"/>
              </p:ext>
            </p:extLst>
          </p:nvPr>
        </p:nvGraphicFramePr>
        <p:xfrm>
          <a:off x="411509" y="1005371"/>
          <a:ext cx="8280920" cy="349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374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8039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42" y="225326"/>
            <a:ext cx="7685174" cy="90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 </a:t>
            </a:r>
            <a:r>
              <a:rPr lang="ru-RU" altLang="ru-RU" sz="25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Типовые нарушения, выявленные в деятельности </a:t>
            </a:r>
            <a:r>
              <a:rPr lang="ru-RU" altLang="ru-RU" sz="2500" b="1" kern="0" dirty="0" err="1">
                <a:solidFill>
                  <a:srgbClr val="000000"/>
                </a:solidFill>
                <a:latin typeface="Calibri" pitchFamily="34" charset="0"/>
                <a:sym typeface="Arial"/>
              </a:rPr>
              <a:t>ТОСов</a:t>
            </a:r>
            <a:r>
              <a:rPr lang="ru-RU" altLang="ru-RU" sz="25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 в ходе проверок: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9552" y="1131590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310" y1="5660" x2="11310" y2="5660"/>
                        <a14:foregroundMark x1="34881" y1="17358" x2="34881" y2="17358"/>
                        <a14:foregroundMark x1="37262" y1="31792" x2="37262" y2="31792"/>
                        <a14:foregroundMark x1="40833" y1="43774" x2="40833" y2="43774"/>
                        <a14:foregroundMark x1="39643" y1="54906" x2="39643" y2="54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155"/>
            <a:ext cx="440228" cy="555526"/>
          </a:xfrm>
          <a:prstGeom prst="rect">
            <a:avLst/>
          </a:prstGeom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321" y="1341578"/>
            <a:ext cx="481626" cy="5182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061" y="2018339"/>
            <a:ext cx="481626" cy="5182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301" y="2686114"/>
            <a:ext cx="481626" cy="518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801" y="3436569"/>
            <a:ext cx="481626" cy="518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146" y="4186258"/>
            <a:ext cx="481626" cy="5182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5217" y="1307741"/>
            <a:ext cx="7885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нарушается периодичность заседаний органов управления, органов контроля, определяемых в уставе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1938" y="3449851"/>
            <a:ext cx="8167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уставах отсутствует описание символики, при этом организации используют ее на бланках и печатях (и в иных документах);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5217" y="2713444"/>
            <a:ext cx="8221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уставах отсутствует описание символики, при этом организации используют ее на бланках и печатях (и в иных документах);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6192" y="199031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сформированы органы управления, контроля, указанные в уставе;</a:t>
            </a:r>
          </a:p>
          <a:p>
            <a:r>
              <a:rPr lang="ru-RU" dirty="0"/>
              <a:t>полномочия органов управления, органов контроля недействительны (истекли);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6687" y="4217937"/>
            <a:ext cx="7845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учетная политика некоммерческими организациями не сформирована;</a:t>
            </a:r>
          </a:p>
        </p:txBody>
      </p:sp>
    </p:spTree>
    <p:extLst>
      <p:ext uri="{BB962C8B-B14F-4D97-AF65-F5344CB8AC3E}">
        <p14:creationId xmlns:p14="http://schemas.microsoft.com/office/powerpoint/2010/main" val="3291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1395"/>
            <a:ext cx="8084921" cy="87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8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Отчетность территориальных общественных самоуправлений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323528" y="986949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451638"/>
              </p:ext>
            </p:extLst>
          </p:nvPr>
        </p:nvGraphicFramePr>
        <p:xfrm>
          <a:off x="-2628800" y="1347614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7" y="1131590"/>
            <a:ext cx="82809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u="sng" dirty="0"/>
              <a:t>ТОС, не являющийся общественной организацией </a:t>
            </a:r>
            <a:r>
              <a:rPr lang="ru-RU" sz="1500" b="1" i="1" dirty="0" smtClean="0"/>
              <a:t>(</a:t>
            </a:r>
            <a:r>
              <a:rPr lang="ru-RU" sz="1500" b="1" i="1" dirty="0"/>
              <a:t>иная форма НКО):</a:t>
            </a:r>
          </a:p>
          <a:p>
            <a:pPr algn="just"/>
            <a:r>
              <a:rPr lang="ru-RU" sz="1500" dirty="0"/>
              <a:t>В соответствии с п. 3 ст. 32 Федерального закона от 12.01.1996 № </a:t>
            </a:r>
            <a:r>
              <a:rPr lang="ru-RU" sz="1500" dirty="0" smtClean="0"/>
              <a:t>7-ФЗ «</a:t>
            </a:r>
            <a:r>
              <a:rPr lang="ru-RU" sz="1500" dirty="0"/>
              <a:t>О некоммерческих организациях» </a:t>
            </a:r>
            <a:r>
              <a:rPr lang="ru-RU" sz="1500" dirty="0" smtClean="0"/>
              <a:t>обязан </a:t>
            </a:r>
            <a:r>
              <a:rPr lang="ru-RU" sz="1500" dirty="0"/>
              <a:t>представлять в территориальный орган Минюста России по месту своего нахождения документы, содержащие отчет о своей деятельности, о персональном составе руководящих органов и работников, документы о целях расходования денежных средств и использования иного имущества, в том числе полученных от иностранных источников</a:t>
            </a:r>
            <a:r>
              <a:rPr lang="ru-RU" sz="1500" dirty="0" smtClean="0"/>
              <a:t>:</a:t>
            </a:r>
            <a:endParaRPr lang="ru-RU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i="1" dirty="0"/>
              <a:t>Отчёт</a:t>
            </a:r>
            <a:r>
              <a:rPr lang="ru-RU" sz="1500" dirty="0"/>
              <a:t> о деятельности и персональном составе руководящих органов </a:t>
            </a:r>
            <a:r>
              <a:rPr lang="ru-RU" sz="1500" b="1" i="1" dirty="0"/>
              <a:t>по форме ОН0001</a:t>
            </a:r>
            <a:r>
              <a:rPr lang="ru-RU" sz="15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i="1" dirty="0"/>
              <a:t>Отчёт</a:t>
            </a:r>
            <a:r>
              <a:rPr lang="ru-RU" sz="1500" dirty="0"/>
              <a:t>  о целях денежных расходов и использования иного имущества, в том числе полученных из-за рубежа </a:t>
            </a:r>
            <a:r>
              <a:rPr lang="ru-RU" sz="1500" b="1" i="1" dirty="0"/>
              <a:t>по форме ОН0002</a:t>
            </a:r>
            <a:r>
              <a:rPr lang="ru-RU" sz="1500" dirty="0"/>
              <a:t>.</a:t>
            </a:r>
          </a:p>
          <a:p>
            <a:endParaRPr lang="ru-RU" sz="1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1691" y="4815929"/>
            <a:ext cx="8578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Формы </a:t>
            </a:r>
            <a:r>
              <a:rPr lang="ru-RU" sz="1200" dirty="0"/>
              <a:t>отчетности утверждены приказом Минюста России от 30.09.2021 № 185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830" y="3211538"/>
            <a:ext cx="1584340" cy="15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инюст 220 титульная белый фон" id="{9BFC24E9-AC14-42B2-86D2-6055EC11ED01}" vid="{D6FDAD2B-F0A1-4B3B-98B8-5BACE3A7F56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912</Words>
  <Application>Microsoft Office PowerPoint</Application>
  <PresentationFormat>Экран (16:9)</PresentationFormat>
  <Paragraphs>109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Corbel</vt:lpstr>
      <vt:lpstr>Golos Text Regular</vt:lpstr>
      <vt:lpstr>Noto Sans SC Regular</vt:lpstr>
      <vt:lpstr>Тема Office</vt:lpstr>
      <vt:lpstr>7_Simple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Ванина Ольга Олеговна</dc:creator>
  <cp:lastModifiedBy>Микова</cp:lastModifiedBy>
  <cp:revision>107</cp:revision>
  <cp:lastPrinted>2023-03-16T12:03:32Z</cp:lastPrinted>
  <dcterms:created xsi:type="dcterms:W3CDTF">2023-03-14T09:25:44Z</dcterms:created>
  <dcterms:modified xsi:type="dcterms:W3CDTF">2024-01-30T07:01:03Z</dcterms:modified>
</cp:coreProperties>
</file>